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4475C4-6A34-4B4A-955F-BA612449B3BF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/>
      <dgm:spPr/>
      <dgm:t>
        <a:bodyPr/>
        <a:lstStyle/>
        <a:p>
          <a:endParaRPr lang="nl-NL"/>
        </a:p>
      </dgm:t>
    </dgm:pt>
    <dgm:pt modelId="{FB242C75-8BC1-4E21-849E-028AEE215AA0}">
      <dgm:prSet/>
      <dgm:spPr/>
      <dgm:t>
        <a:bodyPr/>
        <a:lstStyle/>
        <a:p>
          <a:pPr algn="ctr" rtl="0"/>
          <a:r>
            <a:rPr lang="nl-NL" dirty="0" smtClean="0"/>
            <a:t>Thema 8 Moleculaire genetica</a:t>
          </a:r>
          <a:endParaRPr lang="nl-NL" dirty="0"/>
        </a:p>
      </dgm:t>
    </dgm:pt>
    <dgm:pt modelId="{70DEE9A7-D73E-4A42-94E7-E310CD5CF7E8}" type="parTrans" cxnId="{C6813E3A-5F49-4BE0-8593-006D81A43D11}">
      <dgm:prSet/>
      <dgm:spPr/>
      <dgm:t>
        <a:bodyPr/>
        <a:lstStyle/>
        <a:p>
          <a:endParaRPr lang="nl-NL"/>
        </a:p>
      </dgm:t>
    </dgm:pt>
    <dgm:pt modelId="{EA19D771-FB8B-40D6-9600-7D816890EDAD}" type="sibTrans" cxnId="{C6813E3A-5F49-4BE0-8593-006D81A43D11}">
      <dgm:prSet/>
      <dgm:spPr/>
      <dgm:t>
        <a:bodyPr/>
        <a:lstStyle/>
        <a:p>
          <a:endParaRPr lang="nl-NL"/>
        </a:p>
      </dgm:t>
    </dgm:pt>
    <dgm:pt modelId="{2CC52D59-5301-435A-B12A-E1CB22663B6E}" type="pres">
      <dgm:prSet presAssocID="{724475C4-6A34-4B4A-955F-BA612449B3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6468425-76D3-4052-A706-D9B12ADC2AA3}" type="pres">
      <dgm:prSet presAssocID="{FB242C75-8BC1-4E21-849E-028AEE215AA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95A1B21-2D8D-4F8B-B86D-728686142D01}" type="presOf" srcId="{724475C4-6A34-4B4A-955F-BA612449B3BF}" destId="{2CC52D59-5301-435A-B12A-E1CB22663B6E}" srcOrd="0" destOrd="0" presId="urn:microsoft.com/office/officeart/2005/8/layout/vList2"/>
    <dgm:cxn modelId="{C6813E3A-5F49-4BE0-8593-006D81A43D11}" srcId="{724475C4-6A34-4B4A-955F-BA612449B3BF}" destId="{FB242C75-8BC1-4E21-849E-028AEE215AA0}" srcOrd="0" destOrd="0" parTransId="{70DEE9A7-D73E-4A42-94E7-E310CD5CF7E8}" sibTransId="{EA19D771-FB8B-40D6-9600-7D816890EDAD}"/>
    <dgm:cxn modelId="{0D6F9A95-0BB1-458D-84D5-C286D7C1B87A}" type="presOf" srcId="{FB242C75-8BC1-4E21-849E-028AEE215AA0}" destId="{16468425-76D3-4052-A706-D9B12ADC2AA3}" srcOrd="0" destOrd="0" presId="urn:microsoft.com/office/officeart/2005/8/layout/vList2"/>
    <dgm:cxn modelId="{A772C9C3-8EA2-422D-8A36-226FDB891E52}" type="presParOf" srcId="{2CC52D59-5301-435A-B12A-E1CB22663B6E}" destId="{16468425-76D3-4052-A706-D9B12ADC2A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19DC3EB-C7B3-47E2-96E3-2357D9378B41}" type="doc">
      <dgm:prSet loTypeId="urn:microsoft.com/office/officeart/2005/8/layout/vList2" loCatId="list" qsTypeId="urn:microsoft.com/office/officeart/2005/8/quickstyle/simple3" qsCatId="simple" csTypeId="urn:microsoft.com/office/officeart/2005/8/colors/accent3_4" csCatId="accent3"/>
      <dgm:spPr/>
      <dgm:t>
        <a:bodyPr/>
        <a:lstStyle/>
        <a:p>
          <a:endParaRPr lang="nl-NL"/>
        </a:p>
      </dgm:t>
    </dgm:pt>
    <dgm:pt modelId="{0C61C765-7788-4D10-BB9E-28C98A9887B8}">
      <dgm:prSet/>
      <dgm:spPr/>
      <dgm:t>
        <a:bodyPr/>
        <a:lstStyle/>
        <a:p>
          <a:pPr algn="ctr" rtl="0"/>
          <a:r>
            <a:rPr lang="nl-NL" dirty="0" smtClean="0"/>
            <a:t>Ondergronds verdikte stengels</a:t>
          </a:r>
          <a:endParaRPr lang="nl-NL" dirty="0"/>
        </a:p>
      </dgm:t>
    </dgm:pt>
    <dgm:pt modelId="{36C98E8A-259E-428F-A9F4-8D863CAC6177}" type="parTrans" cxnId="{3DFD8E6A-CC45-4866-8E36-A502A995FF8C}">
      <dgm:prSet/>
      <dgm:spPr/>
      <dgm:t>
        <a:bodyPr/>
        <a:lstStyle/>
        <a:p>
          <a:pPr algn="ctr"/>
          <a:endParaRPr lang="nl-NL"/>
        </a:p>
      </dgm:t>
    </dgm:pt>
    <dgm:pt modelId="{014D4A4F-F1F6-4454-97A8-F2A2454D97AA}" type="sibTrans" cxnId="{3DFD8E6A-CC45-4866-8E36-A502A995FF8C}">
      <dgm:prSet/>
      <dgm:spPr/>
      <dgm:t>
        <a:bodyPr/>
        <a:lstStyle/>
        <a:p>
          <a:pPr algn="ctr"/>
          <a:endParaRPr lang="nl-NL"/>
        </a:p>
      </dgm:t>
    </dgm:pt>
    <dgm:pt modelId="{576391DB-F63D-4954-994F-3EF68E85FFE5}">
      <dgm:prSet/>
      <dgm:spPr/>
      <dgm:t>
        <a:bodyPr/>
        <a:lstStyle/>
        <a:p>
          <a:pPr algn="ctr" rtl="0"/>
          <a:r>
            <a:rPr lang="nl-NL" dirty="0" smtClean="0"/>
            <a:t>Groeien uit tot volwaardige plant</a:t>
          </a:r>
          <a:endParaRPr lang="nl-NL" dirty="0"/>
        </a:p>
      </dgm:t>
    </dgm:pt>
    <dgm:pt modelId="{9B9E4E15-933F-4860-B706-0527328C33F6}" type="parTrans" cxnId="{FE2EBB3A-7D2E-4453-93DE-47D60772D77A}">
      <dgm:prSet/>
      <dgm:spPr/>
      <dgm:t>
        <a:bodyPr/>
        <a:lstStyle/>
        <a:p>
          <a:pPr algn="ctr"/>
          <a:endParaRPr lang="nl-NL"/>
        </a:p>
      </dgm:t>
    </dgm:pt>
    <dgm:pt modelId="{6E96E7C8-4D3C-47BB-8429-B4E12BCC0883}" type="sibTrans" cxnId="{FE2EBB3A-7D2E-4453-93DE-47D60772D77A}">
      <dgm:prSet/>
      <dgm:spPr/>
      <dgm:t>
        <a:bodyPr/>
        <a:lstStyle/>
        <a:p>
          <a:pPr algn="ctr"/>
          <a:endParaRPr lang="nl-NL"/>
        </a:p>
      </dgm:t>
    </dgm:pt>
    <dgm:pt modelId="{E431BAB0-1548-401D-BA9F-368E65AFBB2F}">
      <dgm:prSet/>
      <dgm:spPr/>
      <dgm:t>
        <a:bodyPr/>
        <a:lstStyle/>
        <a:p>
          <a:pPr algn="ctr" rtl="0"/>
          <a:r>
            <a:rPr lang="nl-NL" dirty="0" smtClean="0"/>
            <a:t>Maken meerdere knollen</a:t>
          </a:r>
          <a:endParaRPr lang="nl-NL" dirty="0"/>
        </a:p>
      </dgm:t>
    </dgm:pt>
    <dgm:pt modelId="{E078A2D8-67E8-4E63-B0AA-35161B70BEBB}" type="parTrans" cxnId="{71CD884B-E1E1-45A0-8887-30076ADF1977}">
      <dgm:prSet/>
      <dgm:spPr/>
      <dgm:t>
        <a:bodyPr/>
        <a:lstStyle/>
        <a:p>
          <a:pPr algn="ctr"/>
          <a:endParaRPr lang="nl-NL"/>
        </a:p>
      </dgm:t>
    </dgm:pt>
    <dgm:pt modelId="{B01F2D70-3FBF-418F-8C53-5F286AE9C18E}" type="sibTrans" cxnId="{71CD884B-E1E1-45A0-8887-30076ADF1977}">
      <dgm:prSet/>
      <dgm:spPr/>
      <dgm:t>
        <a:bodyPr/>
        <a:lstStyle/>
        <a:p>
          <a:pPr algn="ctr"/>
          <a:endParaRPr lang="nl-NL"/>
        </a:p>
      </dgm:t>
    </dgm:pt>
    <dgm:pt modelId="{5FD0E6D1-B27B-4323-A9D9-7CE7827E202A}">
      <dgm:prSet/>
      <dgm:spPr/>
      <dgm:t>
        <a:bodyPr/>
        <a:lstStyle/>
        <a:p>
          <a:pPr algn="ctr" rtl="0"/>
          <a:r>
            <a:rPr lang="nl-NL" dirty="0" smtClean="0"/>
            <a:t>Allemaal hetzelfde genotype</a:t>
          </a:r>
          <a:endParaRPr lang="nl-NL" dirty="0"/>
        </a:p>
      </dgm:t>
    </dgm:pt>
    <dgm:pt modelId="{7BAF32E1-2B38-4ABE-A47A-F6DD59F8E3A0}" type="parTrans" cxnId="{ABFCD141-B166-49EA-9A0D-F667C79542CD}">
      <dgm:prSet/>
      <dgm:spPr/>
      <dgm:t>
        <a:bodyPr/>
        <a:lstStyle/>
        <a:p>
          <a:pPr algn="ctr"/>
          <a:endParaRPr lang="nl-NL"/>
        </a:p>
      </dgm:t>
    </dgm:pt>
    <dgm:pt modelId="{F6D00963-EBE8-4C71-A324-D3E52B20E981}" type="sibTrans" cxnId="{ABFCD141-B166-49EA-9A0D-F667C79542CD}">
      <dgm:prSet/>
      <dgm:spPr/>
      <dgm:t>
        <a:bodyPr/>
        <a:lstStyle/>
        <a:p>
          <a:pPr algn="ctr"/>
          <a:endParaRPr lang="nl-NL"/>
        </a:p>
      </dgm:t>
    </dgm:pt>
    <dgm:pt modelId="{73653F87-8745-482F-99A3-2D4632CA513A}">
      <dgm:prSet/>
      <dgm:spPr/>
      <dgm:t>
        <a:bodyPr/>
        <a:lstStyle/>
        <a:p>
          <a:pPr algn="ctr" rtl="0"/>
          <a:r>
            <a:rPr lang="nl-NL" dirty="0" smtClean="0"/>
            <a:t>Aardappelen en dahlia ‘s </a:t>
          </a:r>
          <a:endParaRPr lang="nl-NL" dirty="0"/>
        </a:p>
      </dgm:t>
    </dgm:pt>
    <dgm:pt modelId="{41A7F9A9-338F-4472-A84C-0D50EA23A307}" type="parTrans" cxnId="{9CB75B32-3332-4B74-A568-B030CAD09A3B}">
      <dgm:prSet/>
      <dgm:spPr/>
      <dgm:t>
        <a:bodyPr/>
        <a:lstStyle/>
        <a:p>
          <a:pPr algn="ctr"/>
          <a:endParaRPr lang="nl-NL"/>
        </a:p>
      </dgm:t>
    </dgm:pt>
    <dgm:pt modelId="{0BBE8C4D-DB8C-4E5D-AA37-682E29606A2B}" type="sibTrans" cxnId="{9CB75B32-3332-4B74-A568-B030CAD09A3B}">
      <dgm:prSet/>
      <dgm:spPr/>
      <dgm:t>
        <a:bodyPr/>
        <a:lstStyle/>
        <a:p>
          <a:pPr algn="ctr"/>
          <a:endParaRPr lang="nl-NL"/>
        </a:p>
      </dgm:t>
    </dgm:pt>
    <dgm:pt modelId="{FBBE02EC-7D0E-4C83-A095-9E0448977BD1}" type="pres">
      <dgm:prSet presAssocID="{119DC3EB-C7B3-47E2-96E3-2357D9378B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EB5CBBF-6A27-4D27-B14C-FABDA52FE5DF}" type="pres">
      <dgm:prSet presAssocID="{0C61C765-7788-4D10-BB9E-28C98A9887B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6FA868E-868C-48A0-B046-A19AC8B359D3}" type="pres">
      <dgm:prSet presAssocID="{014D4A4F-F1F6-4454-97A8-F2A2454D97AA}" presName="spacer" presStyleCnt="0"/>
      <dgm:spPr/>
    </dgm:pt>
    <dgm:pt modelId="{17878028-0ACB-4DC6-BD9E-47FC3352B650}" type="pres">
      <dgm:prSet presAssocID="{576391DB-F63D-4954-994F-3EF68E85FFE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C63C2CE-07AD-41C3-96CB-4D3441E340C0}" type="pres">
      <dgm:prSet presAssocID="{6E96E7C8-4D3C-47BB-8429-B4E12BCC0883}" presName="spacer" presStyleCnt="0"/>
      <dgm:spPr/>
    </dgm:pt>
    <dgm:pt modelId="{E379C101-824C-4487-9ED1-05E5E63B2F1B}" type="pres">
      <dgm:prSet presAssocID="{E431BAB0-1548-401D-BA9F-368E65AFBB2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7D38E1A-4148-4965-9267-01072F998624}" type="pres">
      <dgm:prSet presAssocID="{B01F2D70-3FBF-418F-8C53-5F286AE9C18E}" presName="spacer" presStyleCnt="0"/>
      <dgm:spPr/>
    </dgm:pt>
    <dgm:pt modelId="{1EDDDDE6-B27D-4FE8-8F95-3F5DB8B13D02}" type="pres">
      <dgm:prSet presAssocID="{5FD0E6D1-B27B-4323-A9D9-7CE7827E202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808A1F4-FB2E-411A-9672-27DB99B416C5}" type="pres">
      <dgm:prSet presAssocID="{F6D00963-EBE8-4C71-A324-D3E52B20E981}" presName="spacer" presStyleCnt="0"/>
      <dgm:spPr/>
    </dgm:pt>
    <dgm:pt modelId="{28E4E358-7A71-4632-8006-7B703EA91262}" type="pres">
      <dgm:prSet presAssocID="{73653F87-8745-482F-99A3-2D4632CA513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D9CEAC9-CADC-4B89-AAAB-293C2200F9BB}" type="presOf" srcId="{E431BAB0-1548-401D-BA9F-368E65AFBB2F}" destId="{E379C101-824C-4487-9ED1-05E5E63B2F1B}" srcOrd="0" destOrd="0" presId="urn:microsoft.com/office/officeart/2005/8/layout/vList2"/>
    <dgm:cxn modelId="{938DB6BE-00DC-4D8F-941E-3A50FBD54EE4}" type="presOf" srcId="{0C61C765-7788-4D10-BB9E-28C98A9887B8}" destId="{EEB5CBBF-6A27-4D27-B14C-FABDA52FE5DF}" srcOrd="0" destOrd="0" presId="urn:microsoft.com/office/officeart/2005/8/layout/vList2"/>
    <dgm:cxn modelId="{3DFD8E6A-CC45-4866-8E36-A502A995FF8C}" srcId="{119DC3EB-C7B3-47E2-96E3-2357D9378B41}" destId="{0C61C765-7788-4D10-BB9E-28C98A9887B8}" srcOrd="0" destOrd="0" parTransId="{36C98E8A-259E-428F-A9F4-8D863CAC6177}" sibTransId="{014D4A4F-F1F6-4454-97A8-F2A2454D97AA}"/>
    <dgm:cxn modelId="{ABFCD141-B166-49EA-9A0D-F667C79542CD}" srcId="{119DC3EB-C7B3-47E2-96E3-2357D9378B41}" destId="{5FD0E6D1-B27B-4323-A9D9-7CE7827E202A}" srcOrd="3" destOrd="0" parTransId="{7BAF32E1-2B38-4ABE-A47A-F6DD59F8E3A0}" sibTransId="{F6D00963-EBE8-4C71-A324-D3E52B20E981}"/>
    <dgm:cxn modelId="{9CB75B32-3332-4B74-A568-B030CAD09A3B}" srcId="{119DC3EB-C7B3-47E2-96E3-2357D9378B41}" destId="{73653F87-8745-482F-99A3-2D4632CA513A}" srcOrd="4" destOrd="0" parTransId="{41A7F9A9-338F-4472-A84C-0D50EA23A307}" sibTransId="{0BBE8C4D-DB8C-4E5D-AA37-682E29606A2B}"/>
    <dgm:cxn modelId="{8CF6F48E-5FCF-406D-8DC7-D57BCDFAE0C1}" type="presOf" srcId="{119DC3EB-C7B3-47E2-96E3-2357D9378B41}" destId="{FBBE02EC-7D0E-4C83-A095-9E0448977BD1}" srcOrd="0" destOrd="0" presId="urn:microsoft.com/office/officeart/2005/8/layout/vList2"/>
    <dgm:cxn modelId="{796DD6E6-0BE7-4C63-856C-D95CE9A24B61}" type="presOf" srcId="{73653F87-8745-482F-99A3-2D4632CA513A}" destId="{28E4E358-7A71-4632-8006-7B703EA91262}" srcOrd="0" destOrd="0" presId="urn:microsoft.com/office/officeart/2005/8/layout/vList2"/>
    <dgm:cxn modelId="{FE2EBB3A-7D2E-4453-93DE-47D60772D77A}" srcId="{119DC3EB-C7B3-47E2-96E3-2357D9378B41}" destId="{576391DB-F63D-4954-994F-3EF68E85FFE5}" srcOrd="1" destOrd="0" parTransId="{9B9E4E15-933F-4860-B706-0527328C33F6}" sibTransId="{6E96E7C8-4D3C-47BB-8429-B4E12BCC0883}"/>
    <dgm:cxn modelId="{71CD884B-E1E1-45A0-8887-30076ADF1977}" srcId="{119DC3EB-C7B3-47E2-96E3-2357D9378B41}" destId="{E431BAB0-1548-401D-BA9F-368E65AFBB2F}" srcOrd="2" destOrd="0" parTransId="{E078A2D8-67E8-4E63-B0AA-35161B70BEBB}" sibTransId="{B01F2D70-3FBF-418F-8C53-5F286AE9C18E}"/>
    <dgm:cxn modelId="{AF7338E0-AE19-4F00-BF24-C5F5578671DB}" type="presOf" srcId="{576391DB-F63D-4954-994F-3EF68E85FFE5}" destId="{17878028-0ACB-4DC6-BD9E-47FC3352B650}" srcOrd="0" destOrd="0" presId="urn:microsoft.com/office/officeart/2005/8/layout/vList2"/>
    <dgm:cxn modelId="{D73D312D-A774-48A1-9B91-0A1B7EE7E673}" type="presOf" srcId="{5FD0E6D1-B27B-4323-A9D9-7CE7827E202A}" destId="{1EDDDDE6-B27D-4FE8-8F95-3F5DB8B13D02}" srcOrd="0" destOrd="0" presId="urn:microsoft.com/office/officeart/2005/8/layout/vList2"/>
    <dgm:cxn modelId="{0AC39D5C-8785-46C4-942B-F172647FEACB}" type="presParOf" srcId="{FBBE02EC-7D0E-4C83-A095-9E0448977BD1}" destId="{EEB5CBBF-6A27-4D27-B14C-FABDA52FE5DF}" srcOrd="0" destOrd="0" presId="urn:microsoft.com/office/officeart/2005/8/layout/vList2"/>
    <dgm:cxn modelId="{2416C4E5-270B-4F4A-AD62-475D4F6C9E87}" type="presParOf" srcId="{FBBE02EC-7D0E-4C83-A095-9E0448977BD1}" destId="{E6FA868E-868C-48A0-B046-A19AC8B359D3}" srcOrd="1" destOrd="0" presId="urn:microsoft.com/office/officeart/2005/8/layout/vList2"/>
    <dgm:cxn modelId="{19FE0FB1-F3B4-45A3-A3BF-8127A5DDCE1D}" type="presParOf" srcId="{FBBE02EC-7D0E-4C83-A095-9E0448977BD1}" destId="{17878028-0ACB-4DC6-BD9E-47FC3352B650}" srcOrd="2" destOrd="0" presId="urn:microsoft.com/office/officeart/2005/8/layout/vList2"/>
    <dgm:cxn modelId="{527864B4-F665-4688-BE39-ACC5E7085266}" type="presParOf" srcId="{FBBE02EC-7D0E-4C83-A095-9E0448977BD1}" destId="{0C63C2CE-07AD-41C3-96CB-4D3441E340C0}" srcOrd="3" destOrd="0" presId="urn:microsoft.com/office/officeart/2005/8/layout/vList2"/>
    <dgm:cxn modelId="{99771054-CE03-4788-9244-8291D48241BD}" type="presParOf" srcId="{FBBE02EC-7D0E-4C83-A095-9E0448977BD1}" destId="{E379C101-824C-4487-9ED1-05E5E63B2F1B}" srcOrd="4" destOrd="0" presId="urn:microsoft.com/office/officeart/2005/8/layout/vList2"/>
    <dgm:cxn modelId="{A7F31ED5-10C0-420E-8EAD-71BDE58EBB10}" type="presParOf" srcId="{FBBE02EC-7D0E-4C83-A095-9E0448977BD1}" destId="{47D38E1A-4148-4965-9267-01072F998624}" srcOrd="5" destOrd="0" presId="urn:microsoft.com/office/officeart/2005/8/layout/vList2"/>
    <dgm:cxn modelId="{808DB356-A571-44E1-A620-8A26D7E94D99}" type="presParOf" srcId="{FBBE02EC-7D0E-4C83-A095-9E0448977BD1}" destId="{1EDDDDE6-B27D-4FE8-8F95-3F5DB8B13D02}" srcOrd="6" destOrd="0" presId="urn:microsoft.com/office/officeart/2005/8/layout/vList2"/>
    <dgm:cxn modelId="{3AD3D06A-DDB8-4DAF-82B4-F5467065F4C7}" type="presParOf" srcId="{FBBE02EC-7D0E-4C83-A095-9E0448977BD1}" destId="{9808A1F4-FB2E-411A-9672-27DB99B416C5}" srcOrd="7" destOrd="0" presId="urn:microsoft.com/office/officeart/2005/8/layout/vList2"/>
    <dgm:cxn modelId="{B54C3E36-6006-4B25-A3B7-0DF973D2793E}" type="presParOf" srcId="{FBBE02EC-7D0E-4C83-A095-9E0448977BD1}" destId="{28E4E358-7A71-4632-8006-7B703EA9126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EC8CD89-EA67-42AC-B5EA-E73B9B085DAE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/>
      <dgm:spPr/>
      <dgm:t>
        <a:bodyPr/>
        <a:lstStyle/>
        <a:p>
          <a:endParaRPr lang="nl-NL"/>
        </a:p>
      </dgm:t>
    </dgm:pt>
    <dgm:pt modelId="{39F8C14B-7756-43F6-9ADA-70727C81B7FA}">
      <dgm:prSet/>
      <dgm:spPr/>
      <dgm:t>
        <a:bodyPr/>
        <a:lstStyle/>
        <a:p>
          <a:pPr algn="ctr" rtl="0"/>
          <a:r>
            <a:rPr lang="nl-NL" dirty="0" smtClean="0"/>
            <a:t>Bollen</a:t>
          </a:r>
          <a:endParaRPr lang="nl-NL" dirty="0"/>
        </a:p>
      </dgm:t>
    </dgm:pt>
    <dgm:pt modelId="{AE3AFB8B-4A5B-4A06-884A-E09ACBE412B5}" type="parTrans" cxnId="{C8AC9B88-28EB-450F-8905-D88CB4B55985}">
      <dgm:prSet/>
      <dgm:spPr/>
      <dgm:t>
        <a:bodyPr/>
        <a:lstStyle/>
        <a:p>
          <a:pPr algn="ctr"/>
          <a:endParaRPr lang="nl-NL"/>
        </a:p>
      </dgm:t>
    </dgm:pt>
    <dgm:pt modelId="{ACFDA9AE-AE71-422C-A4EB-67EC9689EB0D}" type="sibTrans" cxnId="{C8AC9B88-28EB-450F-8905-D88CB4B55985}">
      <dgm:prSet/>
      <dgm:spPr/>
      <dgm:t>
        <a:bodyPr/>
        <a:lstStyle/>
        <a:p>
          <a:pPr algn="ctr"/>
          <a:endParaRPr lang="nl-NL"/>
        </a:p>
      </dgm:t>
    </dgm:pt>
    <dgm:pt modelId="{EA922B50-7CB3-4116-AE3D-5F26EAA95751}" type="pres">
      <dgm:prSet presAssocID="{EEC8CD89-EA67-42AC-B5EA-E73B9B085D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00F1D08-FD70-4422-91AF-1846EB54E05B}" type="pres">
      <dgm:prSet presAssocID="{39F8C14B-7756-43F6-9ADA-70727C81B7F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85934FF-AB1D-44C6-A609-275F01E09DCC}" type="presOf" srcId="{39F8C14B-7756-43F6-9ADA-70727C81B7FA}" destId="{300F1D08-FD70-4422-91AF-1846EB54E05B}" srcOrd="0" destOrd="0" presId="urn:microsoft.com/office/officeart/2005/8/layout/vList2"/>
    <dgm:cxn modelId="{C8AC9B88-28EB-450F-8905-D88CB4B55985}" srcId="{EEC8CD89-EA67-42AC-B5EA-E73B9B085DAE}" destId="{39F8C14B-7756-43F6-9ADA-70727C81B7FA}" srcOrd="0" destOrd="0" parTransId="{AE3AFB8B-4A5B-4A06-884A-E09ACBE412B5}" sibTransId="{ACFDA9AE-AE71-422C-A4EB-67EC9689EB0D}"/>
    <dgm:cxn modelId="{851B878C-8841-4FAA-83ED-4F7F2125CBD1}" type="presOf" srcId="{EEC8CD89-EA67-42AC-B5EA-E73B9B085DAE}" destId="{EA922B50-7CB3-4116-AE3D-5F26EAA95751}" srcOrd="0" destOrd="0" presId="urn:microsoft.com/office/officeart/2005/8/layout/vList2"/>
    <dgm:cxn modelId="{3BAB5EA1-5678-4409-A0A6-E40EEE1E976F}" type="presParOf" srcId="{EA922B50-7CB3-4116-AE3D-5F26EAA95751}" destId="{300F1D08-FD70-4422-91AF-1846EB54E0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99AC540-8534-4BC1-B629-A47DAB368A6F}" type="doc">
      <dgm:prSet loTypeId="urn:microsoft.com/office/officeart/2005/8/layout/vList2" loCatId="list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nl-NL"/>
        </a:p>
      </dgm:t>
    </dgm:pt>
    <dgm:pt modelId="{30308BDE-FFCB-4FB4-8772-E0AB2E7DB87A}">
      <dgm:prSet/>
      <dgm:spPr/>
      <dgm:t>
        <a:bodyPr/>
        <a:lstStyle/>
        <a:p>
          <a:pPr algn="ctr" rtl="0"/>
          <a:r>
            <a:rPr lang="nl-NL" dirty="0" smtClean="0"/>
            <a:t>Ondergrondse stengels met bladeren</a:t>
          </a:r>
          <a:endParaRPr lang="nl-NL" dirty="0"/>
        </a:p>
      </dgm:t>
    </dgm:pt>
    <dgm:pt modelId="{80F5623F-9C21-4C2C-888F-3B1DD18E4683}" type="parTrans" cxnId="{A1FD4C30-D67D-482A-88DE-B19B753C0FC0}">
      <dgm:prSet/>
      <dgm:spPr/>
      <dgm:t>
        <a:bodyPr/>
        <a:lstStyle/>
        <a:p>
          <a:pPr algn="ctr"/>
          <a:endParaRPr lang="nl-NL"/>
        </a:p>
      </dgm:t>
    </dgm:pt>
    <dgm:pt modelId="{076EDBBE-A25F-45B0-9975-B3D967FA42F6}" type="sibTrans" cxnId="{A1FD4C30-D67D-482A-88DE-B19B753C0FC0}">
      <dgm:prSet/>
      <dgm:spPr/>
      <dgm:t>
        <a:bodyPr/>
        <a:lstStyle/>
        <a:p>
          <a:pPr algn="ctr"/>
          <a:endParaRPr lang="nl-NL"/>
        </a:p>
      </dgm:t>
    </dgm:pt>
    <dgm:pt modelId="{556A4F22-DBDC-454B-A5EA-091F3178EE07}">
      <dgm:prSet/>
      <dgm:spPr/>
      <dgm:t>
        <a:bodyPr/>
        <a:lstStyle/>
        <a:p>
          <a:pPr algn="ctr" rtl="0"/>
          <a:r>
            <a:rPr lang="nl-NL" dirty="0" smtClean="0"/>
            <a:t>Maken in de oksels elk jaar nieuwe bollen</a:t>
          </a:r>
          <a:endParaRPr lang="nl-NL" dirty="0"/>
        </a:p>
      </dgm:t>
    </dgm:pt>
    <dgm:pt modelId="{D3B36D45-1C09-454F-B583-E61BDAD24C6D}" type="parTrans" cxnId="{FBC0CF29-FA7F-4F94-9E98-242CD9884566}">
      <dgm:prSet/>
      <dgm:spPr/>
      <dgm:t>
        <a:bodyPr/>
        <a:lstStyle/>
        <a:p>
          <a:pPr algn="ctr"/>
          <a:endParaRPr lang="nl-NL"/>
        </a:p>
      </dgm:t>
    </dgm:pt>
    <dgm:pt modelId="{4487135C-2259-44ED-9867-6DE6071C4BA1}" type="sibTrans" cxnId="{FBC0CF29-FA7F-4F94-9E98-242CD9884566}">
      <dgm:prSet/>
      <dgm:spPr/>
      <dgm:t>
        <a:bodyPr/>
        <a:lstStyle/>
        <a:p>
          <a:pPr algn="ctr"/>
          <a:endParaRPr lang="nl-NL"/>
        </a:p>
      </dgm:t>
    </dgm:pt>
    <dgm:pt modelId="{9658144C-DFD2-4BEC-9C92-47864B00EE61}">
      <dgm:prSet/>
      <dgm:spPr/>
      <dgm:t>
        <a:bodyPr/>
        <a:lstStyle/>
        <a:p>
          <a:pPr algn="ctr" rtl="0"/>
          <a:r>
            <a:rPr lang="nl-NL" dirty="0" smtClean="0"/>
            <a:t>Bollen groeien uit tot volwaardige planten</a:t>
          </a:r>
          <a:endParaRPr lang="nl-NL" dirty="0"/>
        </a:p>
      </dgm:t>
    </dgm:pt>
    <dgm:pt modelId="{8FED5F7F-26C7-4E4B-9833-A4E64C39FABA}" type="parTrans" cxnId="{184FC2A4-C189-479E-BCCB-A87724507796}">
      <dgm:prSet/>
      <dgm:spPr/>
      <dgm:t>
        <a:bodyPr/>
        <a:lstStyle/>
        <a:p>
          <a:pPr algn="ctr"/>
          <a:endParaRPr lang="nl-NL"/>
        </a:p>
      </dgm:t>
    </dgm:pt>
    <dgm:pt modelId="{94218111-9DE4-48C4-B48E-D0BA7F6B023A}" type="sibTrans" cxnId="{184FC2A4-C189-479E-BCCB-A87724507796}">
      <dgm:prSet/>
      <dgm:spPr/>
      <dgm:t>
        <a:bodyPr/>
        <a:lstStyle/>
        <a:p>
          <a:pPr algn="ctr"/>
          <a:endParaRPr lang="nl-NL"/>
        </a:p>
      </dgm:t>
    </dgm:pt>
    <dgm:pt modelId="{A47F41E5-1285-4BD8-A765-41ED82C9AB5B}">
      <dgm:prSet/>
      <dgm:spPr/>
      <dgm:t>
        <a:bodyPr/>
        <a:lstStyle/>
        <a:p>
          <a:pPr algn="ctr" rtl="0"/>
          <a:r>
            <a:rPr lang="nl-NL" dirty="0" smtClean="0"/>
            <a:t>Allemaal hetzelfde genotype</a:t>
          </a:r>
          <a:endParaRPr lang="nl-NL" dirty="0"/>
        </a:p>
      </dgm:t>
    </dgm:pt>
    <dgm:pt modelId="{D261A01B-5C4A-4C6F-88DD-CA3D068509B8}" type="parTrans" cxnId="{7C08B42F-0F1D-41E4-BC00-1C495879969F}">
      <dgm:prSet/>
      <dgm:spPr/>
      <dgm:t>
        <a:bodyPr/>
        <a:lstStyle/>
        <a:p>
          <a:pPr algn="ctr"/>
          <a:endParaRPr lang="nl-NL"/>
        </a:p>
      </dgm:t>
    </dgm:pt>
    <dgm:pt modelId="{58BFAC60-3351-49C1-AA41-500B6279FCE1}" type="sibTrans" cxnId="{7C08B42F-0F1D-41E4-BC00-1C495879969F}">
      <dgm:prSet/>
      <dgm:spPr/>
      <dgm:t>
        <a:bodyPr/>
        <a:lstStyle/>
        <a:p>
          <a:pPr algn="ctr"/>
          <a:endParaRPr lang="nl-NL"/>
        </a:p>
      </dgm:t>
    </dgm:pt>
    <dgm:pt modelId="{40BC4B1C-29FB-4D09-936B-D84BD25F27C1}" type="pres">
      <dgm:prSet presAssocID="{899AC540-8534-4BC1-B629-A47DAB368A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9E9A12C-6E53-4235-94F8-CA8DCB18BE69}" type="pres">
      <dgm:prSet presAssocID="{30308BDE-FFCB-4FB4-8772-E0AB2E7DB87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0E9D850-1894-483E-903B-47AD162549D3}" type="pres">
      <dgm:prSet presAssocID="{076EDBBE-A25F-45B0-9975-B3D967FA42F6}" presName="spacer" presStyleCnt="0"/>
      <dgm:spPr/>
    </dgm:pt>
    <dgm:pt modelId="{20A51BCB-0398-4CA7-9AC1-A2DEA490C8EA}" type="pres">
      <dgm:prSet presAssocID="{556A4F22-DBDC-454B-A5EA-091F3178EE07}" presName="parentText" presStyleLbl="node1" presStyleIdx="1" presStyleCnt="4" custLinFactNeighborY="3473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89C8198-1D66-4C78-809B-B4660301A495}" type="pres">
      <dgm:prSet presAssocID="{4487135C-2259-44ED-9867-6DE6071C4BA1}" presName="spacer" presStyleCnt="0"/>
      <dgm:spPr/>
    </dgm:pt>
    <dgm:pt modelId="{345F635B-F966-4718-B4CF-72FDC64A4D83}" type="pres">
      <dgm:prSet presAssocID="{9658144C-DFD2-4BEC-9C92-47864B00EE6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10AD6E6-2B39-4CD0-98DC-D2E98271D970}" type="pres">
      <dgm:prSet presAssocID="{94218111-9DE4-48C4-B48E-D0BA7F6B023A}" presName="spacer" presStyleCnt="0"/>
      <dgm:spPr/>
    </dgm:pt>
    <dgm:pt modelId="{97736E50-0A49-428A-B2DF-6D57D14AC3F0}" type="pres">
      <dgm:prSet presAssocID="{A47F41E5-1285-4BD8-A765-41ED82C9AB5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42ABCBF-A0F3-480B-AB2C-2D70B11293A3}" type="presOf" srcId="{30308BDE-FFCB-4FB4-8772-E0AB2E7DB87A}" destId="{99E9A12C-6E53-4235-94F8-CA8DCB18BE69}" srcOrd="0" destOrd="0" presId="urn:microsoft.com/office/officeart/2005/8/layout/vList2"/>
    <dgm:cxn modelId="{A1FD4C30-D67D-482A-88DE-B19B753C0FC0}" srcId="{899AC540-8534-4BC1-B629-A47DAB368A6F}" destId="{30308BDE-FFCB-4FB4-8772-E0AB2E7DB87A}" srcOrd="0" destOrd="0" parTransId="{80F5623F-9C21-4C2C-888F-3B1DD18E4683}" sibTransId="{076EDBBE-A25F-45B0-9975-B3D967FA42F6}"/>
    <dgm:cxn modelId="{73BC31C0-978C-49B1-B163-7AF03185B76B}" type="presOf" srcId="{556A4F22-DBDC-454B-A5EA-091F3178EE07}" destId="{20A51BCB-0398-4CA7-9AC1-A2DEA490C8EA}" srcOrd="0" destOrd="0" presId="urn:microsoft.com/office/officeart/2005/8/layout/vList2"/>
    <dgm:cxn modelId="{5A0905BF-BADC-453A-9DCF-847CB29AE17C}" type="presOf" srcId="{9658144C-DFD2-4BEC-9C92-47864B00EE61}" destId="{345F635B-F966-4718-B4CF-72FDC64A4D83}" srcOrd="0" destOrd="0" presId="urn:microsoft.com/office/officeart/2005/8/layout/vList2"/>
    <dgm:cxn modelId="{7C08B42F-0F1D-41E4-BC00-1C495879969F}" srcId="{899AC540-8534-4BC1-B629-A47DAB368A6F}" destId="{A47F41E5-1285-4BD8-A765-41ED82C9AB5B}" srcOrd="3" destOrd="0" parTransId="{D261A01B-5C4A-4C6F-88DD-CA3D068509B8}" sibTransId="{58BFAC60-3351-49C1-AA41-500B6279FCE1}"/>
    <dgm:cxn modelId="{FBC0CF29-FA7F-4F94-9E98-242CD9884566}" srcId="{899AC540-8534-4BC1-B629-A47DAB368A6F}" destId="{556A4F22-DBDC-454B-A5EA-091F3178EE07}" srcOrd="1" destOrd="0" parTransId="{D3B36D45-1C09-454F-B583-E61BDAD24C6D}" sibTransId="{4487135C-2259-44ED-9867-6DE6071C4BA1}"/>
    <dgm:cxn modelId="{184FC2A4-C189-479E-BCCB-A87724507796}" srcId="{899AC540-8534-4BC1-B629-A47DAB368A6F}" destId="{9658144C-DFD2-4BEC-9C92-47864B00EE61}" srcOrd="2" destOrd="0" parTransId="{8FED5F7F-26C7-4E4B-9833-A4E64C39FABA}" sibTransId="{94218111-9DE4-48C4-B48E-D0BA7F6B023A}"/>
    <dgm:cxn modelId="{8BB05890-3456-4A42-A190-F4BF94552B34}" type="presOf" srcId="{A47F41E5-1285-4BD8-A765-41ED82C9AB5B}" destId="{97736E50-0A49-428A-B2DF-6D57D14AC3F0}" srcOrd="0" destOrd="0" presId="urn:microsoft.com/office/officeart/2005/8/layout/vList2"/>
    <dgm:cxn modelId="{5D196268-E0D6-4B33-9D76-A0D16DA5DEC1}" type="presOf" srcId="{899AC540-8534-4BC1-B629-A47DAB368A6F}" destId="{40BC4B1C-29FB-4D09-936B-D84BD25F27C1}" srcOrd="0" destOrd="0" presId="urn:microsoft.com/office/officeart/2005/8/layout/vList2"/>
    <dgm:cxn modelId="{6D3EBED8-8164-443D-9120-CCAB5F84CE39}" type="presParOf" srcId="{40BC4B1C-29FB-4D09-936B-D84BD25F27C1}" destId="{99E9A12C-6E53-4235-94F8-CA8DCB18BE69}" srcOrd="0" destOrd="0" presId="urn:microsoft.com/office/officeart/2005/8/layout/vList2"/>
    <dgm:cxn modelId="{A7AAB750-B64D-4031-901C-B325132F385D}" type="presParOf" srcId="{40BC4B1C-29FB-4D09-936B-D84BD25F27C1}" destId="{00E9D850-1894-483E-903B-47AD162549D3}" srcOrd="1" destOrd="0" presId="urn:microsoft.com/office/officeart/2005/8/layout/vList2"/>
    <dgm:cxn modelId="{87721FFC-FB1C-4100-A926-B6D2CC03BBBA}" type="presParOf" srcId="{40BC4B1C-29FB-4D09-936B-D84BD25F27C1}" destId="{20A51BCB-0398-4CA7-9AC1-A2DEA490C8EA}" srcOrd="2" destOrd="0" presId="urn:microsoft.com/office/officeart/2005/8/layout/vList2"/>
    <dgm:cxn modelId="{C7244336-ACD3-46B2-8EA9-54FCA3088EBF}" type="presParOf" srcId="{40BC4B1C-29FB-4D09-936B-D84BD25F27C1}" destId="{A89C8198-1D66-4C78-809B-B4660301A495}" srcOrd="3" destOrd="0" presId="urn:microsoft.com/office/officeart/2005/8/layout/vList2"/>
    <dgm:cxn modelId="{FC40DD4F-FD1B-4A20-B64B-22EF42293608}" type="presParOf" srcId="{40BC4B1C-29FB-4D09-936B-D84BD25F27C1}" destId="{345F635B-F966-4718-B4CF-72FDC64A4D83}" srcOrd="4" destOrd="0" presId="urn:microsoft.com/office/officeart/2005/8/layout/vList2"/>
    <dgm:cxn modelId="{047EE598-B2D7-4ECB-B358-6DEB97AD9BA9}" type="presParOf" srcId="{40BC4B1C-29FB-4D09-936B-D84BD25F27C1}" destId="{110AD6E6-2B39-4CD0-98DC-D2E98271D970}" srcOrd="5" destOrd="0" presId="urn:microsoft.com/office/officeart/2005/8/layout/vList2"/>
    <dgm:cxn modelId="{4E5ABBF2-DB87-4A91-A3F3-B1885D8ACDEB}" type="presParOf" srcId="{40BC4B1C-29FB-4D09-936B-D84BD25F27C1}" destId="{97736E50-0A49-428A-B2DF-6D57D14AC3F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EEB9AFA-1726-4A79-90D1-F328CF85FE51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/>
      <dgm:spPr/>
      <dgm:t>
        <a:bodyPr/>
        <a:lstStyle/>
        <a:p>
          <a:endParaRPr lang="nl-NL"/>
        </a:p>
      </dgm:t>
    </dgm:pt>
    <dgm:pt modelId="{046C0FE1-EF5E-4437-90DB-3D65AD404B24}">
      <dgm:prSet/>
      <dgm:spPr/>
      <dgm:t>
        <a:bodyPr/>
        <a:lstStyle/>
        <a:p>
          <a:pPr algn="ctr" rtl="0"/>
          <a:r>
            <a:rPr lang="nl-NL" dirty="0" smtClean="0"/>
            <a:t>Uitlopers en wortelstokken</a:t>
          </a:r>
          <a:endParaRPr lang="nl-NL" dirty="0"/>
        </a:p>
      </dgm:t>
    </dgm:pt>
    <dgm:pt modelId="{339CAB18-36ED-45D0-9597-BE71D2C0E637}" type="parTrans" cxnId="{64AD0DD4-B72D-4D09-A278-BD009964DF36}">
      <dgm:prSet/>
      <dgm:spPr/>
      <dgm:t>
        <a:bodyPr/>
        <a:lstStyle/>
        <a:p>
          <a:endParaRPr lang="nl-NL"/>
        </a:p>
      </dgm:t>
    </dgm:pt>
    <dgm:pt modelId="{DBC6879C-C695-48E1-BDA0-FF1B540C85B9}" type="sibTrans" cxnId="{64AD0DD4-B72D-4D09-A278-BD009964DF36}">
      <dgm:prSet/>
      <dgm:spPr/>
      <dgm:t>
        <a:bodyPr/>
        <a:lstStyle/>
        <a:p>
          <a:endParaRPr lang="nl-NL"/>
        </a:p>
      </dgm:t>
    </dgm:pt>
    <dgm:pt modelId="{2A7B21F4-40AD-43F2-AD62-33092A47A053}" type="pres">
      <dgm:prSet presAssocID="{AEEB9AFA-1726-4A79-90D1-F328CF85FE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8E82E9F-6DB6-45CD-BEC0-38D62DD78D5E}" type="pres">
      <dgm:prSet presAssocID="{046C0FE1-EF5E-4437-90DB-3D65AD404B2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EEE664E-BF59-4CE1-A9B0-38098059A81E}" type="presOf" srcId="{046C0FE1-EF5E-4437-90DB-3D65AD404B24}" destId="{C8E82E9F-6DB6-45CD-BEC0-38D62DD78D5E}" srcOrd="0" destOrd="0" presId="urn:microsoft.com/office/officeart/2005/8/layout/vList2"/>
    <dgm:cxn modelId="{64AD0DD4-B72D-4D09-A278-BD009964DF36}" srcId="{AEEB9AFA-1726-4A79-90D1-F328CF85FE51}" destId="{046C0FE1-EF5E-4437-90DB-3D65AD404B24}" srcOrd="0" destOrd="0" parTransId="{339CAB18-36ED-45D0-9597-BE71D2C0E637}" sibTransId="{DBC6879C-C695-48E1-BDA0-FF1B540C85B9}"/>
    <dgm:cxn modelId="{57E4B06D-67B8-4DB8-97B8-58945D1977AD}" type="presOf" srcId="{AEEB9AFA-1726-4A79-90D1-F328CF85FE51}" destId="{2A7B21F4-40AD-43F2-AD62-33092A47A053}" srcOrd="0" destOrd="0" presId="urn:microsoft.com/office/officeart/2005/8/layout/vList2"/>
    <dgm:cxn modelId="{F7DDD941-8AA3-4481-83DD-63A182FF245A}" type="presParOf" srcId="{2A7B21F4-40AD-43F2-AD62-33092A47A053}" destId="{C8E82E9F-6DB6-45CD-BEC0-38D62DD78D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06D84FA-5978-4CA8-9F64-4671C7AC538D}" type="doc">
      <dgm:prSet loTypeId="urn:microsoft.com/office/officeart/2005/8/layout/vList2" loCatId="list" qsTypeId="urn:microsoft.com/office/officeart/2005/8/quickstyle/simple3" qsCatId="simple" csTypeId="urn:microsoft.com/office/officeart/2005/8/colors/accent3_4" csCatId="accent3"/>
      <dgm:spPr/>
      <dgm:t>
        <a:bodyPr/>
        <a:lstStyle/>
        <a:p>
          <a:endParaRPr lang="nl-NL"/>
        </a:p>
      </dgm:t>
    </dgm:pt>
    <dgm:pt modelId="{6B4F0B8A-2AAF-4BE2-A342-2D4A5DB6F2BC}">
      <dgm:prSet/>
      <dgm:spPr/>
      <dgm:t>
        <a:bodyPr/>
        <a:lstStyle/>
        <a:p>
          <a:pPr rtl="0"/>
          <a:r>
            <a:rPr lang="nl-NL" dirty="0" smtClean="0"/>
            <a:t>Bovengronds: uitlopers met nieuwe plantjes</a:t>
          </a:r>
          <a:endParaRPr lang="nl-NL" dirty="0"/>
        </a:p>
      </dgm:t>
    </dgm:pt>
    <dgm:pt modelId="{B6DD6517-F4B0-4BBD-BA1A-A79F072B8E78}" type="parTrans" cxnId="{CAA850EF-16A2-48D6-83F8-12B3BCB6AB85}">
      <dgm:prSet/>
      <dgm:spPr/>
      <dgm:t>
        <a:bodyPr/>
        <a:lstStyle/>
        <a:p>
          <a:endParaRPr lang="nl-NL"/>
        </a:p>
      </dgm:t>
    </dgm:pt>
    <dgm:pt modelId="{AB8CEA0B-528E-4CA3-A676-92F6CC513AF4}" type="sibTrans" cxnId="{CAA850EF-16A2-48D6-83F8-12B3BCB6AB85}">
      <dgm:prSet/>
      <dgm:spPr/>
      <dgm:t>
        <a:bodyPr/>
        <a:lstStyle/>
        <a:p>
          <a:endParaRPr lang="nl-NL"/>
        </a:p>
      </dgm:t>
    </dgm:pt>
    <dgm:pt modelId="{B50B3D32-011B-4A4F-A6FD-F1A4C644543B}">
      <dgm:prSet/>
      <dgm:spPr/>
      <dgm:t>
        <a:bodyPr/>
        <a:lstStyle/>
        <a:p>
          <a:pPr rtl="0"/>
          <a:r>
            <a:rPr lang="nl-NL" dirty="0" smtClean="0"/>
            <a:t>Voorbeeld: aardbeien</a:t>
          </a:r>
          <a:endParaRPr lang="nl-NL" dirty="0"/>
        </a:p>
      </dgm:t>
    </dgm:pt>
    <dgm:pt modelId="{75B97857-23F5-4ADA-ACB3-9D469FE1C090}" type="parTrans" cxnId="{3DA2A3DC-B93B-4AEA-8978-D54F0C0F48E6}">
      <dgm:prSet/>
      <dgm:spPr/>
      <dgm:t>
        <a:bodyPr/>
        <a:lstStyle/>
        <a:p>
          <a:endParaRPr lang="nl-NL"/>
        </a:p>
      </dgm:t>
    </dgm:pt>
    <dgm:pt modelId="{5DDC6E3B-002E-47B4-B04B-99379E74F1FF}" type="sibTrans" cxnId="{3DA2A3DC-B93B-4AEA-8978-D54F0C0F48E6}">
      <dgm:prSet/>
      <dgm:spPr/>
      <dgm:t>
        <a:bodyPr/>
        <a:lstStyle/>
        <a:p>
          <a:endParaRPr lang="nl-NL"/>
        </a:p>
      </dgm:t>
    </dgm:pt>
    <dgm:pt modelId="{E209A4CC-047C-4FC5-A0F1-2D15A4BDDE50}">
      <dgm:prSet/>
      <dgm:spPr/>
      <dgm:t>
        <a:bodyPr/>
        <a:lstStyle/>
        <a:p>
          <a:pPr rtl="0"/>
          <a:r>
            <a:rPr lang="nl-NL" dirty="0" smtClean="0"/>
            <a:t>Ondergronds: wortelstokken met nieuwe plantjes </a:t>
          </a:r>
          <a:endParaRPr lang="nl-NL" dirty="0"/>
        </a:p>
      </dgm:t>
    </dgm:pt>
    <dgm:pt modelId="{B86BC049-E24E-423C-9E63-65F977D1A8BC}" type="parTrans" cxnId="{FCB3668A-8CAB-425B-8C27-B76A5061CC79}">
      <dgm:prSet/>
      <dgm:spPr/>
      <dgm:t>
        <a:bodyPr/>
        <a:lstStyle/>
        <a:p>
          <a:endParaRPr lang="nl-NL"/>
        </a:p>
      </dgm:t>
    </dgm:pt>
    <dgm:pt modelId="{D77E251E-A9F1-4071-BFC9-4395C01E653D}" type="sibTrans" cxnId="{FCB3668A-8CAB-425B-8C27-B76A5061CC79}">
      <dgm:prSet/>
      <dgm:spPr/>
      <dgm:t>
        <a:bodyPr/>
        <a:lstStyle/>
        <a:p>
          <a:endParaRPr lang="nl-NL"/>
        </a:p>
      </dgm:t>
    </dgm:pt>
    <dgm:pt modelId="{2AFBC038-8D76-47C5-8D17-DF00CA5D24F7}">
      <dgm:prSet/>
      <dgm:spPr/>
      <dgm:t>
        <a:bodyPr/>
        <a:lstStyle/>
        <a:p>
          <a:pPr rtl="0"/>
          <a:r>
            <a:rPr lang="nl-NL" dirty="0" smtClean="0"/>
            <a:t>Voorbeeld: kalmoes (moerasplant)</a:t>
          </a:r>
          <a:endParaRPr lang="nl-NL" dirty="0"/>
        </a:p>
      </dgm:t>
    </dgm:pt>
    <dgm:pt modelId="{57D546BD-32AA-4B37-9D1E-99844F63F2F0}" type="parTrans" cxnId="{409758F4-6721-42D0-9A26-8AC67849E550}">
      <dgm:prSet/>
      <dgm:spPr/>
      <dgm:t>
        <a:bodyPr/>
        <a:lstStyle/>
        <a:p>
          <a:endParaRPr lang="nl-NL"/>
        </a:p>
      </dgm:t>
    </dgm:pt>
    <dgm:pt modelId="{40DC10F5-A200-4992-89E9-7649251C2930}" type="sibTrans" cxnId="{409758F4-6721-42D0-9A26-8AC67849E550}">
      <dgm:prSet/>
      <dgm:spPr/>
      <dgm:t>
        <a:bodyPr/>
        <a:lstStyle/>
        <a:p>
          <a:endParaRPr lang="nl-NL"/>
        </a:p>
      </dgm:t>
    </dgm:pt>
    <dgm:pt modelId="{3A7DFC98-0B55-4DCD-806F-D5112A1228AA}" type="pres">
      <dgm:prSet presAssocID="{906D84FA-5978-4CA8-9F64-4671C7AC53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B17A915-78F9-460B-ABEE-94C65E3A143A}" type="pres">
      <dgm:prSet presAssocID="{6B4F0B8A-2AAF-4BE2-A342-2D4A5DB6F2B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421D208-6C71-4791-9768-3D9CE12BD961}" type="pres">
      <dgm:prSet presAssocID="{AB8CEA0B-528E-4CA3-A676-92F6CC513AF4}" presName="spacer" presStyleCnt="0"/>
      <dgm:spPr/>
    </dgm:pt>
    <dgm:pt modelId="{90944841-D7D0-4DA4-88F5-BA9C58C9617B}" type="pres">
      <dgm:prSet presAssocID="{B50B3D32-011B-4A4F-A6FD-F1A4C644543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6A3984E-507C-4892-A069-62634CC66CC5}" type="pres">
      <dgm:prSet presAssocID="{5DDC6E3B-002E-47B4-B04B-99379E74F1FF}" presName="spacer" presStyleCnt="0"/>
      <dgm:spPr/>
    </dgm:pt>
    <dgm:pt modelId="{D5BA998D-131A-46C8-B571-15A442D9BCB5}" type="pres">
      <dgm:prSet presAssocID="{E209A4CC-047C-4FC5-A0F1-2D15A4BDDE5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C1B8E33-E167-4D61-BC1F-AF933D35EFFC}" type="pres">
      <dgm:prSet presAssocID="{D77E251E-A9F1-4071-BFC9-4395C01E653D}" presName="spacer" presStyleCnt="0"/>
      <dgm:spPr/>
    </dgm:pt>
    <dgm:pt modelId="{CAEDBF7E-AD08-4FB3-AFEF-7F458243F8AF}" type="pres">
      <dgm:prSet presAssocID="{2AFBC038-8D76-47C5-8D17-DF00CA5D24F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DA2A3DC-B93B-4AEA-8978-D54F0C0F48E6}" srcId="{906D84FA-5978-4CA8-9F64-4671C7AC538D}" destId="{B50B3D32-011B-4A4F-A6FD-F1A4C644543B}" srcOrd="1" destOrd="0" parTransId="{75B97857-23F5-4ADA-ACB3-9D469FE1C090}" sibTransId="{5DDC6E3B-002E-47B4-B04B-99379E74F1FF}"/>
    <dgm:cxn modelId="{FCB3668A-8CAB-425B-8C27-B76A5061CC79}" srcId="{906D84FA-5978-4CA8-9F64-4671C7AC538D}" destId="{E209A4CC-047C-4FC5-A0F1-2D15A4BDDE50}" srcOrd="2" destOrd="0" parTransId="{B86BC049-E24E-423C-9E63-65F977D1A8BC}" sibTransId="{D77E251E-A9F1-4071-BFC9-4395C01E653D}"/>
    <dgm:cxn modelId="{41BE2025-89DA-4296-9733-8AF85CDAD27C}" type="presOf" srcId="{906D84FA-5978-4CA8-9F64-4671C7AC538D}" destId="{3A7DFC98-0B55-4DCD-806F-D5112A1228AA}" srcOrd="0" destOrd="0" presId="urn:microsoft.com/office/officeart/2005/8/layout/vList2"/>
    <dgm:cxn modelId="{4C1C8EF2-287F-4EF9-8977-CB4DC8A2FCD3}" type="presOf" srcId="{B50B3D32-011B-4A4F-A6FD-F1A4C644543B}" destId="{90944841-D7D0-4DA4-88F5-BA9C58C9617B}" srcOrd="0" destOrd="0" presId="urn:microsoft.com/office/officeart/2005/8/layout/vList2"/>
    <dgm:cxn modelId="{4B0FAFAE-A341-447A-838F-F17C7D4FC405}" type="presOf" srcId="{2AFBC038-8D76-47C5-8D17-DF00CA5D24F7}" destId="{CAEDBF7E-AD08-4FB3-AFEF-7F458243F8AF}" srcOrd="0" destOrd="0" presId="urn:microsoft.com/office/officeart/2005/8/layout/vList2"/>
    <dgm:cxn modelId="{409758F4-6721-42D0-9A26-8AC67849E550}" srcId="{906D84FA-5978-4CA8-9F64-4671C7AC538D}" destId="{2AFBC038-8D76-47C5-8D17-DF00CA5D24F7}" srcOrd="3" destOrd="0" parTransId="{57D546BD-32AA-4B37-9D1E-99844F63F2F0}" sibTransId="{40DC10F5-A200-4992-89E9-7649251C2930}"/>
    <dgm:cxn modelId="{CAA850EF-16A2-48D6-83F8-12B3BCB6AB85}" srcId="{906D84FA-5978-4CA8-9F64-4671C7AC538D}" destId="{6B4F0B8A-2AAF-4BE2-A342-2D4A5DB6F2BC}" srcOrd="0" destOrd="0" parTransId="{B6DD6517-F4B0-4BBD-BA1A-A79F072B8E78}" sibTransId="{AB8CEA0B-528E-4CA3-A676-92F6CC513AF4}"/>
    <dgm:cxn modelId="{CD49424E-2D33-470C-8ABA-CFF5F7D5D144}" type="presOf" srcId="{6B4F0B8A-2AAF-4BE2-A342-2D4A5DB6F2BC}" destId="{4B17A915-78F9-460B-ABEE-94C65E3A143A}" srcOrd="0" destOrd="0" presId="urn:microsoft.com/office/officeart/2005/8/layout/vList2"/>
    <dgm:cxn modelId="{5D0B362B-990B-485F-80D5-5F276156C3C3}" type="presOf" srcId="{E209A4CC-047C-4FC5-A0F1-2D15A4BDDE50}" destId="{D5BA998D-131A-46C8-B571-15A442D9BCB5}" srcOrd="0" destOrd="0" presId="urn:microsoft.com/office/officeart/2005/8/layout/vList2"/>
    <dgm:cxn modelId="{7A0E1C64-EEA5-4B5B-948E-E8CC386570AD}" type="presParOf" srcId="{3A7DFC98-0B55-4DCD-806F-D5112A1228AA}" destId="{4B17A915-78F9-460B-ABEE-94C65E3A143A}" srcOrd="0" destOrd="0" presId="urn:microsoft.com/office/officeart/2005/8/layout/vList2"/>
    <dgm:cxn modelId="{048B1B89-F5A5-4D5A-A75B-BF19768D0BF3}" type="presParOf" srcId="{3A7DFC98-0B55-4DCD-806F-D5112A1228AA}" destId="{5421D208-6C71-4791-9768-3D9CE12BD961}" srcOrd="1" destOrd="0" presId="urn:microsoft.com/office/officeart/2005/8/layout/vList2"/>
    <dgm:cxn modelId="{62467C39-2645-47A2-8230-DB43D9FD0ACA}" type="presParOf" srcId="{3A7DFC98-0B55-4DCD-806F-D5112A1228AA}" destId="{90944841-D7D0-4DA4-88F5-BA9C58C9617B}" srcOrd="2" destOrd="0" presId="urn:microsoft.com/office/officeart/2005/8/layout/vList2"/>
    <dgm:cxn modelId="{5ABA5A77-D6AE-461B-90A7-30C79A5263A6}" type="presParOf" srcId="{3A7DFC98-0B55-4DCD-806F-D5112A1228AA}" destId="{46A3984E-507C-4892-A069-62634CC66CC5}" srcOrd="3" destOrd="0" presId="urn:microsoft.com/office/officeart/2005/8/layout/vList2"/>
    <dgm:cxn modelId="{5B37D340-5CF6-4170-9A9F-20942F3E41DB}" type="presParOf" srcId="{3A7DFC98-0B55-4DCD-806F-D5112A1228AA}" destId="{D5BA998D-131A-46C8-B571-15A442D9BCB5}" srcOrd="4" destOrd="0" presId="urn:microsoft.com/office/officeart/2005/8/layout/vList2"/>
    <dgm:cxn modelId="{35F2337E-F48B-4C94-8760-6BD5636B53A4}" type="presParOf" srcId="{3A7DFC98-0B55-4DCD-806F-D5112A1228AA}" destId="{AC1B8E33-E167-4D61-BC1F-AF933D35EFFC}" srcOrd="5" destOrd="0" presId="urn:microsoft.com/office/officeart/2005/8/layout/vList2"/>
    <dgm:cxn modelId="{44D8FCD1-5F9A-4A77-85D4-8A809FB05AC9}" type="presParOf" srcId="{3A7DFC98-0B55-4DCD-806F-D5112A1228AA}" destId="{CAEDBF7E-AD08-4FB3-AFEF-7F458243F8A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8500742-E735-4F56-9557-EF5B2826636D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/>
      <dgm:spPr/>
      <dgm:t>
        <a:bodyPr/>
        <a:lstStyle/>
        <a:p>
          <a:endParaRPr lang="nl-NL"/>
        </a:p>
      </dgm:t>
    </dgm:pt>
    <dgm:pt modelId="{C5E0E9C9-3B32-4564-86D7-AD7781B8AC74}">
      <dgm:prSet/>
      <dgm:spPr/>
      <dgm:t>
        <a:bodyPr/>
        <a:lstStyle/>
        <a:p>
          <a:pPr algn="ctr" rtl="0"/>
          <a:r>
            <a:rPr lang="nl-NL" dirty="0" smtClean="0"/>
            <a:t>Stekken</a:t>
          </a:r>
          <a:endParaRPr lang="nl-NL" dirty="0"/>
        </a:p>
      </dgm:t>
    </dgm:pt>
    <dgm:pt modelId="{FF9CE33F-901D-421C-AE00-1B1AB1EA3267}" type="parTrans" cxnId="{19748132-3F78-434F-B96A-FD0E5A85E638}">
      <dgm:prSet/>
      <dgm:spPr/>
      <dgm:t>
        <a:bodyPr/>
        <a:lstStyle/>
        <a:p>
          <a:endParaRPr lang="nl-NL"/>
        </a:p>
      </dgm:t>
    </dgm:pt>
    <dgm:pt modelId="{12A31743-E38F-4E1F-9AD7-405F994160AA}" type="sibTrans" cxnId="{19748132-3F78-434F-B96A-FD0E5A85E638}">
      <dgm:prSet/>
      <dgm:spPr/>
      <dgm:t>
        <a:bodyPr/>
        <a:lstStyle/>
        <a:p>
          <a:endParaRPr lang="nl-NL"/>
        </a:p>
      </dgm:t>
    </dgm:pt>
    <dgm:pt modelId="{9B96D455-91B2-412A-9DA5-B4C42D1308D2}" type="pres">
      <dgm:prSet presAssocID="{08500742-E735-4F56-9557-EF5B282663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2D0FE73-7E36-42B7-8100-E36D7CCCF5E2}" type="pres">
      <dgm:prSet presAssocID="{C5E0E9C9-3B32-4564-86D7-AD7781B8AC7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4B23AF6-6B3D-42D3-AA11-4C15B988D49C}" type="presOf" srcId="{C5E0E9C9-3B32-4564-86D7-AD7781B8AC74}" destId="{52D0FE73-7E36-42B7-8100-E36D7CCCF5E2}" srcOrd="0" destOrd="0" presId="urn:microsoft.com/office/officeart/2005/8/layout/vList2"/>
    <dgm:cxn modelId="{19748132-3F78-434F-B96A-FD0E5A85E638}" srcId="{08500742-E735-4F56-9557-EF5B2826636D}" destId="{C5E0E9C9-3B32-4564-86D7-AD7781B8AC74}" srcOrd="0" destOrd="0" parTransId="{FF9CE33F-901D-421C-AE00-1B1AB1EA3267}" sibTransId="{12A31743-E38F-4E1F-9AD7-405F994160AA}"/>
    <dgm:cxn modelId="{9F17C0F9-8691-4A5A-B250-130653C9A8CE}" type="presOf" srcId="{08500742-E735-4F56-9557-EF5B2826636D}" destId="{9B96D455-91B2-412A-9DA5-B4C42D1308D2}" srcOrd="0" destOrd="0" presId="urn:microsoft.com/office/officeart/2005/8/layout/vList2"/>
    <dgm:cxn modelId="{7D3A2CE7-F5FD-4633-A9EC-B301A0FE6916}" type="presParOf" srcId="{9B96D455-91B2-412A-9DA5-B4C42D1308D2}" destId="{52D0FE73-7E36-42B7-8100-E36D7CCCF5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D20FC52-46BB-4D4A-A696-358931538275}" type="doc">
      <dgm:prSet loTypeId="urn:microsoft.com/office/officeart/2005/8/layout/vList2" loCatId="list" qsTypeId="urn:microsoft.com/office/officeart/2005/8/quickstyle/simple3" qsCatId="simple" csTypeId="urn:microsoft.com/office/officeart/2005/8/colors/accent3_4" csCatId="accent3"/>
      <dgm:spPr/>
      <dgm:t>
        <a:bodyPr/>
        <a:lstStyle/>
        <a:p>
          <a:endParaRPr lang="nl-NL"/>
        </a:p>
      </dgm:t>
    </dgm:pt>
    <dgm:pt modelId="{0E6583F1-0307-4E43-A737-163604CF9C6D}">
      <dgm:prSet/>
      <dgm:spPr/>
      <dgm:t>
        <a:bodyPr/>
        <a:lstStyle/>
        <a:p>
          <a:pPr rtl="0"/>
          <a:r>
            <a:rPr lang="nl-NL" dirty="0" smtClean="0"/>
            <a:t>Afgesneden deel van plant in water of grond</a:t>
          </a:r>
          <a:endParaRPr lang="nl-NL" dirty="0"/>
        </a:p>
      </dgm:t>
    </dgm:pt>
    <dgm:pt modelId="{D87092A9-8B29-44AF-947B-864BBBB13188}" type="parTrans" cxnId="{E8CBE24B-164C-4D45-B882-1EDFC7EA5A86}">
      <dgm:prSet/>
      <dgm:spPr/>
      <dgm:t>
        <a:bodyPr/>
        <a:lstStyle/>
        <a:p>
          <a:endParaRPr lang="nl-NL"/>
        </a:p>
      </dgm:t>
    </dgm:pt>
    <dgm:pt modelId="{9083FB2C-B7EB-4956-B307-EA999F947D89}" type="sibTrans" cxnId="{E8CBE24B-164C-4D45-B882-1EDFC7EA5A86}">
      <dgm:prSet/>
      <dgm:spPr/>
      <dgm:t>
        <a:bodyPr/>
        <a:lstStyle/>
        <a:p>
          <a:endParaRPr lang="nl-NL"/>
        </a:p>
      </dgm:t>
    </dgm:pt>
    <dgm:pt modelId="{B2644F16-F9E3-462E-869C-B8B3FE4D89E0}">
      <dgm:prSet/>
      <dgm:spPr/>
      <dgm:t>
        <a:bodyPr/>
        <a:lstStyle/>
        <a:p>
          <a:pPr rtl="0"/>
          <a:r>
            <a:rPr lang="nl-NL" dirty="0" smtClean="0"/>
            <a:t>Wortelvorming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nieuwe plant</a:t>
          </a:r>
          <a:endParaRPr lang="nl-NL" dirty="0"/>
        </a:p>
      </dgm:t>
    </dgm:pt>
    <dgm:pt modelId="{779D448A-BFF2-4CC8-8F91-935B5BDB4F43}" type="parTrans" cxnId="{7565868A-DD9C-45C9-A009-BF3AD8D75520}">
      <dgm:prSet/>
      <dgm:spPr/>
      <dgm:t>
        <a:bodyPr/>
        <a:lstStyle/>
        <a:p>
          <a:endParaRPr lang="nl-NL"/>
        </a:p>
      </dgm:t>
    </dgm:pt>
    <dgm:pt modelId="{FCC64A32-2A27-4113-ADCC-00C3739D02F5}" type="sibTrans" cxnId="{7565868A-DD9C-45C9-A009-BF3AD8D75520}">
      <dgm:prSet/>
      <dgm:spPr/>
      <dgm:t>
        <a:bodyPr/>
        <a:lstStyle/>
        <a:p>
          <a:endParaRPr lang="nl-NL"/>
        </a:p>
      </dgm:t>
    </dgm:pt>
    <dgm:pt modelId="{B511547A-4CC0-41EA-99A8-7E98B5241866}">
      <dgm:prSet/>
      <dgm:spPr/>
      <dgm:t>
        <a:bodyPr/>
        <a:lstStyle/>
        <a:p>
          <a:pPr rtl="0"/>
          <a:r>
            <a:rPr lang="nl-NL" dirty="0" smtClean="0"/>
            <a:t>Exact hetzelfde genotype</a:t>
          </a:r>
          <a:endParaRPr lang="nl-NL" dirty="0"/>
        </a:p>
      </dgm:t>
    </dgm:pt>
    <dgm:pt modelId="{0A040884-CDC8-4DD9-8761-42681D9D1EEA}" type="parTrans" cxnId="{9ABA8344-927C-4490-B39D-430BC944738D}">
      <dgm:prSet/>
      <dgm:spPr/>
      <dgm:t>
        <a:bodyPr/>
        <a:lstStyle/>
        <a:p>
          <a:endParaRPr lang="nl-NL"/>
        </a:p>
      </dgm:t>
    </dgm:pt>
    <dgm:pt modelId="{A9341696-537C-4FE8-B42D-2DECA2BACCA6}" type="sibTrans" cxnId="{9ABA8344-927C-4490-B39D-430BC944738D}">
      <dgm:prSet/>
      <dgm:spPr/>
      <dgm:t>
        <a:bodyPr/>
        <a:lstStyle/>
        <a:p>
          <a:endParaRPr lang="nl-NL"/>
        </a:p>
      </dgm:t>
    </dgm:pt>
    <dgm:pt modelId="{A464ADDD-FC1D-48FB-B781-6A765CA20CD4}" type="pres">
      <dgm:prSet presAssocID="{DD20FC52-46BB-4D4A-A696-3589315382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42F83A8-8011-4FD5-A8E7-9814986900F4}" type="pres">
      <dgm:prSet presAssocID="{0E6583F1-0307-4E43-A737-163604CF9C6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7AB0BB2-9C48-468D-A3FF-B38C04C0090F}" type="pres">
      <dgm:prSet presAssocID="{9083FB2C-B7EB-4956-B307-EA999F947D89}" presName="spacer" presStyleCnt="0"/>
      <dgm:spPr/>
    </dgm:pt>
    <dgm:pt modelId="{A390B698-E1DA-4009-8DCF-A819DAD291EE}" type="pres">
      <dgm:prSet presAssocID="{B2644F16-F9E3-462E-869C-B8B3FE4D89E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66B10A3-F681-439E-ACB8-5CB931C033DC}" type="pres">
      <dgm:prSet presAssocID="{FCC64A32-2A27-4113-ADCC-00C3739D02F5}" presName="spacer" presStyleCnt="0"/>
      <dgm:spPr/>
    </dgm:pt>
    <dgm:pt modelId="{3A67C1BB-665E-4C76-8B98-83103514F26D}" type="pres">
      <dgm:prSet presAssocID="{B511547A-4CC0-41EA-99A8-7E98B524186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8CBE24B-164C-4D45-B882-1EDFC7EA5A86}" srcId="{DD20FC52-46BB-4D4A-A696-358931538275}" destId="{0E6583F1-0307-4E43-A737-163604CF9C6D}" srcOrd="0" destOrd="0" parTransId="{D87092A9-8B29-44AF-947B-864BBBB13188}" sibTransId="{9083FB2C-B7EB-4956-B307-EA999F947D89}"/>
    <dgm:cxn modelId="{584036E3-AC3B-4B67-BE00-0080CFF28604}" type="presOf" srcId="{DD20FC52-46BB-4D4A-A696-358931538275}" destId="{A464ADDD-FC1D-48FB-B781-6A765CA20CD4}" srcOrd="0" destOrd="0" presId="urn:microsoft.com/office/officeart/2005/8/layout/vList2"/>
    <dgm:cxn modelId="{43B8031F-635B-4552-8B58-20AB3EC871BF}" type="presOf" srcId="{B511547A-4CC0-41EA-99A8-7E98B5241866}" destId="{3A67C1BB-665E-4C76-8B98-83103514F26D}" srcOrd="0" destOrd="0" presId="urn:microsoft.com/office/officeart/2005/8/layout/vList2"/>
    <dgm:cxn modelId="{B47C8A35-EAB4-4F00-BB2C-292AF25D6F8F}" type="presOf" srcId="{0E6583F1-0307-4E43-A737-163604CF9C6D}" destId="{F42F83A8-8011-4FD5-A8E7-9814986900F4}" srcOrd="0" destOrd="0" presId="urn:microsoft.com/office/officeart/2005/8/layout/vList2"/>
    <dgm:cxn modelId="{9ABA8344-927C-4490-B39D-430BC944738D}" srcId="{DD20FC52-46BB-4D4A-A696-358931538275}" destId="{B511547A-4CC0-41EA-99A8-7E98B5241866}" srcOrd="2" destOrd="0" parTransId="{0A040884-CDC8-4DD9-8761-42681D9D1EEA}" sibTransId="{A9341696-537C-4FE8-B42D-2DECA2BACCA6}"/>
    <dgm:cxn modelId="{738C0638-D17B-404E-A2AE-F8E53381A833}" type="presOf" srcId="{B2644F16-F9E3-462E-869C-B8B3FE4D89E0}" destId="{A390B698-E1DA-4009-8DCF-A819DAD291EE}" srcOrd="0" destOrd="0" presId="urn:microsoft.com/office/officeart/2005/8/layout/vList2"/>
    <dgm:cxn modelId="{7565868A-DD9C-45C9-A009-BF3AD8D75520}" srcId="{DD20FC52-46BB-4D4A-A696-358931538275}" destId="{B2644F16-F9E3-462E-869C-B8B3FE4D89E0}" srcOrd="1" destOrd="0" parTransId="{779D448A-BFF2-4CC8-8F91-935B5BDB4F43}" sibTransId="{FCC64A32-2A27-4113-ADCC-00C3739D02F5}"/>
    <dgm:cxn modelId="{F8DD88B5-1E61-44F3-B698-E3C648DA6A5E}" type="presParOf" srcId="{A464ADDD-FC1D-48FB-B781-6A765CA20CD4}" destId="{F42F83A8-8011-4FD5-A8E7-9814986900F4}" srcOrd="0" destOrd="0" presId="urn:microsoft.com/office/officeart/2005/8/layout/vList2"/>
    <dgm:cxn modelId="{1FBE9C95-53C9-411D-AC6B-B143CBF14536}" type="presParOf" srcId="{A464ADDD-FC1D-48FB-B781-6A765CA20CD4}" destId="{F7AB0BB2-9C48-468D-A3FF-B38C04C0090F}" srcOrd="1" destOrd="0" presId="urn:microsoft.com/office/officeart/2005/8/layout/vList2"/>
    <dgm:cxn modelId="{993C39A0-7EA3-4E51-B9C9-4A18108D091C}" type="presParOf" srcId="{A464ADDD-FC1D-48FB-B781-6A765CA20CD4}" destId="{A390B698-E1DA-4009-8DCF-A819DAD291EE}" srcOrd="2" destOrd="0" presId="urn:microsoft.com/office/officeart/2005/8/layout/vList2"/>
    <dgm:cxn modelId="{A55D2067-7720-4B52-8713-E27330711B1C}" type="presParOf" srcId="{A464ADDD-FC1D-48FB-B781-6A765CA20CD4}" destId="{666B10A3-F681-439E-ACB8-5CB931C033DC}" srcOrd="3" destOrd="0" presId="urn:microsoft.com/office/officeart/2005/8/layout/vList2"/>
    <dgm:cxn modelId="{3C019D00-258B-48EA-A4C8-1817756149C3}" type="presParOf" srcId="{A464ADDD-FC1D-48FB-B781-6A765CA20CD4}" destId="{3A67C1BB-665E-4C76-8B98-83103514F26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D71A528-E512-4645-83CD-41DFFBA48DF3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/>
      <dgm:spPr/>
      <dgm:t>
        <a:bodyPr/>
        <a:lstStyle/>
        <a:p>
          <a:endParaRPr lang="nl-NL"/>
        </a:p>
      </dgm:t>
    </dgm:pt>
    <dgm:pt modelId="{A9505B95-32C6-475E-972D-17EFB3D62D4D}">
      <dgm:prSet/>
      <dgm:spPr/>
      <dgm:t>
        <a:bodyPr/>
        <a:lstStyle/>
        <a:p>
          <a:pPr algn="ctr" rtl="0"/>
          <a:r>
            <a:rPr lang="nl-NL" dirty="0" smtClean="0"/>
            <a:t>Plantaardige weefselkweek</a:t>
          </a:r>
          <a:endParaRPr lang="nl-NL" dirty="0"/>
        </a:p>
      </dgm:t>
    </dgm:pt>
    <dgm:pt modelId="{75347293-1620-445A-8E61-DA6774AB4FAA}" type="parTrans" cxnId="{55491221-7DC5-43A3-8F52-4FC6203A82DB}">
      <dgm:prSet/>
      <dgm:spPr/>
      <dgm:t>
        <a:bodyPr/>
        <a:lstStyle/>
        <a:p>
          <a:endParaRPr lang="nl-NL"/>
        </a:p>
      </dgm:t>
    </dgm:pt>
    <dgm:pt modelId="{7488C57B-7E94-4332-89F7-8CDD0E4D68D2}" type="sibTrans" cxnId="{55491221-7DC5-43A3-8F52-4FC6203A82DB}">
      <dgm:prSet/>
      <dgm:spPr/>
      <dgm:t>
        <a:bodyPr/>
        <a:lstStyle/>
        <a:p>
          <a:endParaRPr lang="nl-NL"/>
        </a:p>
      </dgm:t>
    </dgm:pt>
    <dgm:pt modelId="{490A1D8B-0CDF-49F9-B907-FAC792363FC1}" type="pres">
      <dgm:prSet presAssocID="{0D71A528-E512-4645-83CD-41DFFBA48D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00713F5-25A7-4776-ABAB-096EDFDBFE15}" type="pres">
      <dgm:prSet presAssocID="{A9505B95-32C6-475E-972D-17EFB3D62D4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5491221-7DC5-43A3-8F52-4FC6203A82DB}" srcId="{0D71A528-E512-4645-83CD-41DFFBA48DF3}" destId="{A9505B95-32C6-475E-972D-17EFB3D62D4D}" srcOrd="0" destOrd="0" parTransId="{75347293-1620-445A-8E61-DA6774AB4FAA}" sibTransId="{7488C57B-7E94-4332-89F7-8CDD0E4D68D2}"/>
    <dgm:cxn modelId="{B1B93F53-0B80-4349-89FE-E853309C227E}" type="presOf" srcId="{A9505B95-32C6-475E-972D-17EFB3D62D4D}" destId="{500713F5-25A7-4776-ABAB-096EDFDBFE15}" srcOrd="0" destOrd="0" presId="urn:microsoft.com/office/officeart/2005/8/layout/vList2"/>
    <dgm:cxn modelId="{A64C4F2E-9C35-42E1-8CE8-BAA442A919A2}" type="presOf" srcId="{0D71A528-E512-4645-83CD-41DFFBA48DF3}" destId="{490A1D8B-0CDF-49F9-B907-FAC792363FC1}" srcOrd="0" destOrd="0" presId="urn:microsoft.com/office/officeart/2005/8/layout/vList2"/>
    <dgm:cxn modelId="{CB2EA8AC-C4A5-4D2A-A6D6-ED026B7921AD}" type="presParOf" srcId="{490A1D8B-0CDF-49F9-B907-FAC792363FC1}" destId="{500713F5-25A7-4776-ABAB-096EDFDBFE1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3949B6F-F837-4632-B970-9749AF7F9512}" type="doc">
      <dgm:prSet loTypeId="urn:microsoft.com/office/officeart/2005/8/layout/vList2" loCatId="list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nl-NL"/>
        </a:p>
      </dgm:t>
    </dgm:pt>
    <dgm:pt modelId="{872245B0-09DE-4228-A69F-8806623A6059}">
      <dgm:prSet/>
      <dgm:spPr/>
      <dgm:t>
        <a:bodyPr/>
        <a:lstStyle/>
        <a:p>
          <a:pPr algn="ctr" rtl="0"/>
          <a:r>
            <a:rPr lang="nl-NL" dirty="0" smtClean="0"/>
            <a:t>Cellen op kweekbodem met voeding en hormonen</a:t>
          </a:r>
          <a:endParaRPr lang="nl-NL" dirty="0"/>
        </a:p>
      </dgm:t>
    </dgm:pt>
    <dgm:pt modelId="{D29A2B62-8AB4-49E2-AF5A-49480F4F3E8A}" type="parTrans" cxnId="{CC2CB041-0626-4940-82BE-F8A5052B9A06}">
      <dgm:prSet/>
      <dgm:spPr/>
      <dgm:t>
        <a:bodyPr/>
        <a:lstStyle/>
        <a:p>
          <a:pPr algn="ctr"/>
          <a:endParaRPr lang="nl-NL"/>
        </a:p>
      </dgm:t>
    </dgm:pt>
    <dgm:pt modelId="{1FBD6041-1BF6-4179-B815-9FF80342B913}" type="sibTrans" cxnId="{CC2CB041-0626-4940-82BE-F8A5052B9A06}">
      <dgm:prSet/>
      <dgm:spPr/>
      <dgm:t>
        <a:bodyPr/>
        <a:lstStyle/>
        <a:p>
          <a:pPr algn="ctr"/>
          <a:endParaRPr lang="nl-NL"/>
        </a:p>
      </dgm:t>
    </dgm:pt>
    <dgm:pt modelId="{5669B919-BFAD-4B9B-83F3-34AEE4022AFD}">
      <dgm:prSet/>
      <dgm:spPr/>
      <dgm:t>
        <a:bodyPr/>
        <a:lstStyle/>
        <a:p>
          <a:pPr algn="ctr" rtl="0"/>
          <a:r>
            <a:rPr lang="nl-NL" dirty="0" smtClean="0"/>
            <a:t>Eerst door celdeling ongedifferentieerd weefsel: </a:t>
          </a:r>
          <a:r>
            <a:rPr lang="nl-NL" dirty="0" err="1" smtClean="0"/>
            <a:t>callus</a:t>
          </a:r>
          <a:endParaRPr lang="nl-NL" dirty="0"/>
        </a:p>
      </dgm:t>
    </dgm:pt>
    <dgm:pt modelId="{B10DD857-0646-4B1C-8394-09B5FBD60F07}" type="parTrans" cxnId="{2536F800-560B-45F0-9A25-26827C3DB249}">
      <dgm:prSet/>
      <dgm:spPr/>
      <dgm:t>
        <a:bodyPr/>
        <a:lstStyle/>
        <a:p>
          <a:pPr algn="ctr"/>
          <a:endParaRPr lang="nl-NL"/>
        </a:p>
      </dgm:t>
    </dgm:pt>
    <dgm:pt modelId="{FF3C73E2-BC8D-4B2E-AF4A-A97542238383}" type="sibTrans" cxnId="{2536F800-560B-45F0-9A25-26827C3DB249}">
      <dgm:prSet/>
      <dgm:spPr/>
      <dgm:t>
        <a:bodyPr/>
        <a:lstStyle/>
        <a:p>
          <a:pPr algn="ctr"/>
          <a:endParaRPr lang="nl-NL"/>
        </a:p>
      </dgm:t>
    </dgm:pt>
    <dgm:pt modelId="{F0AD8E41-BE3B-4AF7-8944-354EC041666E}">
      <dgm:prSet/>
      <dgm:spPr/>
      <dgm:t>
        <a:bodyPr/>
        <a:lstStyle/>
        <a:p>
          <a:pPr algn="ctr" rtl="0"/>
          <a:r>
            <a:rPr lang="nl-NL" dirty="0" smtClean="0"/>
            <a:t>Op </a:t>
          </a:r>
          <a:r>
            <a:rPr lang="nl-NL" dirty="0" err="1" smtClean="0"/>
            <a:t>callus</a:t>
          </a:r>
          <a:r>
            <a:rPr lang="nl-NL" dirty="0" smtClean="0"/>
            <a:t> groeien </a:t>
          </a:r>
          <a:r>
            <a:rPr lang="nl-NL" dirty="0" err="1" smtClean="0"/>
            <a:t>embryoïden</a:t>
          </a:r>
          <a:r>
            <a:rPr lang="nl-NL" dirty="0" smtClean="0"/>
            <a:t>: aparte plantjes</a:t>
          </a:r>
          <a:endParaRPr lang="nl-NL" dirty="0"/>
        </a:p>
      </dgm:t>
    </dgm:pt>
    <dgm:pt modelId="{E5F7A834-2525-437C-BA6C-E11C8CEB8F3C}" type="parTrans" cxnId="{7CB0F967-5D00-4902-A5BC-BF99EDB20136}">
      <dgm:prSet/>
      <dgm:spPr/>
      <dgm:t>
        <a:bodyPr/>
        <a:lstStyle/>
        <a:p>
          <a:pPr algn="ctr"/>
          <a:endParaRPr lang="nl-NL"/>
        </a:p>
      </dgm:t>
    </dgm:pt>
    <dgm:pt modelId="{B2BD515B-9F57-4033-9415-B0229113A849}" type="sibTrans" cxnId="{7CB0F967-5D00-4902-A5BC-BF99EDB20136}">
      <dgm:prSet/>
      <dgm:spPr/>
      <dgm:t>
        <a:bodyPr/>
        <a:lstStyle/>
        <a:p>
          <a:pPr algn="ctr"/>
          <a:endParaRPr lang="nl-NL"/>
        </a:p>
      </dgm:t>
    </dgm:pt>
    <dgm:pt modelId="{6A9B92AC-29A8-4982-B0C7-7DD883566795}">
      <dgm:prSet/>
      <dgm:spPr/>
      <dgm:t>
        <a:bodyPr/>
        <a:lstStyle/>
        <a:p>
          <a:pPr algn="ctr" rtl="0"/>
          <a:r>
            <a:rPr lang="nl-NL" dirty="0" smtClean="0"/>
            <a:t>Alle plantjes hebben hetzelfde genotype</a:t>
          </a:r>
          <a:endParaRPr lang="nl-NL" dirty="0"/>
        </a:p>
      </dgm:t>
    </dgm:pt>
    <dgm:pt modelId="{40C9704A-485E-4ABF-9EA1-FB5428BE6DEF}" type="parTrans" cxnId="{E7686E41-7B3B-4401-9327-0DF6423C5A7E}">
      <dgm:prSet/>
      <dgm:spPr/>
      <dgm:t>
        <a:bodyPr/>
        <a:lstStyle/>
        <a:p>
          <a:pPr algn="ctr"/>
          <a:endParaRPr lang="nl-NL"/>
        </a:p>
      </dgm:t>
    </dgm:pt>
    <dgm:pt modelId="{046E22F4-ECC0-4003-9350-4EF65C736279}" type="sibTrans" cxnId="{E7686E41-7B3B-4401-9327-0DF6423C5A7E}">
      <dgm:prSet/>
      <dgm:spPr/>
      <dgm:t>
        <a:bodyPr/>
        <a:lstStyle/>
        <a:p>
          <a:pPr algn="ctr"/>
          <a:endParaRPr lang="nl-NL"/>
        </a:p>
      </dgm:t>
    </dgm:pt>
    <dgm:pt modelId="{35D1DF75-CB9B-4C0C-9049-AA4B78119BF4}">
      <dgm:prSet/>
      <dgm:spPr/>
      <dgm:t>
        <a:bodyPr/>
        <a:lstStyle/>
        <a:p>
          <a:pPr algn="ctr" rtl="0"/>
          <a:r>
            <a:rPr lang="nl-NL" dirty="0" smtClean="0"/>
            <a:t>Geschikt voor onderzoek en testen van stoffen</a:t>
          </a:r>
          <a:endParaRPr lang="nl-NL" dirty="0"/>
        </a:p>
      </dgm:t>
    </dgm:pt>
    <dgm:pt modelId="{BEEA2FCE-F24C-40D8-A1A1-B6495C773D57}" type="parTrans" cxnId="{6429B40C-E047-4F03-891A-585B257D9F03}">
      <dgm:prSet/>
      <dgm:spPr/>
      <dgm:t>
        <a:bodyPr/>
        <a:lstStyle/>
        <a:p>
          <a:pPr algn="ctr"/>
          <a:endParaRPr lang="nl-NL"/>
        </a:p>
      </dgm:t>
    </dgm:pt>
    <dgm:pt modelId="{9226EECA-73F5-4816-BCBF-1CE8A9F2977E}" type="sibTrans" cxnId="{6429B40C-E047-4F03-891A-585B257D9F03}">
      <dgm:prSet/>
      <dgm:spPr/>
      <dgm:t>
        <a:bodyPr/>
        <a:lstStyle/>
        <a:p>
          <a:pPr algn="ctr"/>
          <a:endParaRPr lang="nl-NL"/>
        </a:p>
      </dgm:t>
    </dgm:pt>
    <dgm:pt modelId="{86ABA195-F506-4CB2-A90F-95252A82F9BC}">
      <dgm:prSet/>
      <dgm:spPr/>
      <dgm:t>
        <a:bodyPr/>
        <a:lstStyle/>
        <a:p>
          <a:pPr algn="ctr" rtl="0"/>
          <a:r>
            <a:rPr lang="nl-NL" dirty="0" smtClean="0"/>
            <a:t>Die cellen komen uit de groeiende delen (celdeling)</a:t>
          </a:r>
          <a:endParaRPr lang="nl-NL" dirty="0"/>
        </a:p>
      </dgm:t>
    </dgm:pt>
    <dgm:pt modelId="{63DA5BD0-F231-4FCB-9F41-8FB2AEF6936A}" type="parTrans" cxnId="{8C045889-224F-4BB1-812C-40CC8568E114}">
      <dgm:prSet/>
      <dgm:spPr/>
    </dgm:pt>
    <dgm:pt modelId="{D0950D8C-6896-4B81-951A-D4EF3343FDD1}" type="sibTrans" cxnId="{8C045889-224F-4BB1-812C-40CC8568E114}">
      <dgm:prSet/>
      <dgm:spPr/>
    </dgm:pt>
    <dgm:pt modelId="{D95D9FFC-9A25-4051-B085-E0AC9B928BC7}" type="pres">
      <dgm:prSet presAssocID="{C3949B6F-F837-4632-B970-9749AF7F95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7FB74AD-5CCC-45C0-BAAA-F41D554AC2DD}" type="pres">
      <dgm:prSet presAssocID="{872245B0-09DE-4228-A69F-8806623A605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0EDECAC-DC94-4620-8504-0435B123342C}" type="pres">
      <dgm:prSet presAssocID="{1FBD6041-1BF6-4179-B815-9FF80342B913}" presName="spacer" presStyleCnt="0"/>
      <dgm:spPr/>
    </dgm:pt>
    <dgm:pt modelId="{D3286A8F-3F6E-4052-A459-3367DA2426B8}" type="pres">
      <dgm:prSet presAssocID="{86ABA195-F506-4CB2-A90F-95252A82F9B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C206CDF-A3B2-4ACB-B61A-80EE8208A171}" type="pres">
      <dgm:prSet presAssocID="{D0950D8C-6896-4B81-951A-D4EF3343FDD1}" presName="spacer" presStyleCnt="0"/>
      <dgm:spPr/>
    </dgm:pt>
    <dgm:pt modelId="{B41C4097-10FA-49DF-9162-8562A21121AC}" type="pres">
      <dgm:prSet presAssocID="{5669B919-BFAD-4B9B-83F3-34AEE4022AF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CA9C935-5890-48F9-8EC5-EF2B78278282}" type="pres">
      <dgm:prSet presAssocID="{FF3C73E2-BC8D-4B2E-AF4A-A97542238383}" presName="spacer" presStyleCnt="0"/>
      <dgm:spPr/>
    </dgm:pt>
    <dgm:pt modelId="{BB2BC91E-02CC-4BF4-A5DB-82ADD3F15198}" type="pres">
      <dgm:prSet presAssocID="{F0AD8E41-BE3B-4AF7-8944-354EC041666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85D7470-3F6B-4568-A57C-9B873600D6F7}" type="pres">
      <dgm:prSet presAssocID="{B2BD515B-9F57-4033-9415-B0229113A849}" presName="spacer" presStyleCnt="0"/>
      <dgm:spPr/>
    </dgm:pt>
    <dgm:pt modelId="{62A8D94B-E0CE-467D-A600-67F7F7AE092D}" type="pres">
      <dgm:prSet presAssocID="{6A9B92AC-29A8-4982-B0C7-7DD88356679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7B05A24-7AB1-42BA-84E8-B0432F35366F}" type="pres">
      <dgm:prSet presAssocID="{046E22F4-ECC0-4003-9350-4EF65C736279}" presName="spacer" presStyleCnt="0"/>
      <dgm:spPr/>
    </dgm:pt>
    <dgm:pt modelId="{D68FA957-497A-4AB0-BF35-7936DBDD2B5F}" type="pres">
      <dgm:prSet presAssocID="{35D1DF75-CB9B-4C0C-9049-AA4B78119BF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4201291-F37E-44ED-872A-47ACD0E48A4C}" type="presOf" srcId="{F0AD8E41-BE3B-4AF7-8944-354EC041666E}" destId="{BB2BC91E-02CC-4BF4-A5DB-82ADD3F15198}" srcOrd="0" destOrd="0" presId="urn:microsoft.com/office/officeart/2005/8/layout/vList2"/>
    <dgm:cxn modelId="{7CB0F967-5D00-4902-A5BC-BF99EDB20136}" srcId="{C3949B6F-F837-4632-B970-9749AF7F9512}" destId="{F0AD8E41-BE3B-4AF7-8944-354EC041666E}" srcOrd="3" destOrd="0" parTransId="{E5F7A834-2525-437C-BA6C-E11C8CEB8F3C}" sibTransId="{B2BD515B-9F57-4033-9415-B0229113A849}"/>
    <dgm:cxn modelId="{8C045889-224F-4BB1-812C-40CC8568E114}" srcId="{C3949B6F-F837-4632-B970-9749AF7F9512}" destId="{86ABA195-F506-4CB2-A90F-95252A82F9BC}" srcOrd="1" destOrd="0" parTransId="{63DA5BD0-F231-4FCB-9F41-8FB2AEF6936A}" sibTransId="{D0950D8C-6896-4B81-951A-D4EF3343FDD1}"/>
    <dgm:cxn modelId="{E7686E41-7B3B-4401-9327-0DF6423C5A7E}" srcId="{C3949B6F-F837-4632-B970-9749AF7F9512}" destId="{6A9B92AC-29A8-4982-B0C7-7DD883566795}" srcOrd="4" destOrd="0" parTransId="{40C9704A-485E-4ABF-9EA1-FB5428BE6DEF}" sibTransId="{046E22F4-ECC0-4003-9350-4EF65C736279}"/>
    <dgm:cxn modelId="{2536F800-560B-45F0-9A25-26827C3DB249}" srcId="{C3949B6F-F837-4632-B970-9749AF7F9512}" destId="{5669B919-BFAD-4B9B-83F3-34AEE4022AFD}" srcOrd="2" destOrd="0" parTransId="{B10DD857-0646-4B1C-8394-09B5FBD60F07}" sibTransId="{FF3C73E2-BC8D-4B2E-AF4A-A97542238383}"/>
    <dgm:cxn modelId="{CA41422C-09FA-4495-B34B-66C5E18EE6E3}" type="presOf" srcId="{C3949B6F-F837-4632-B970-9749AF7F9512}" destId="{D95D9FFC-9A25-4051-B085-E0AC9B928BC7}" srcOrd="0" destOrd="0" presId="urn:microsoft.com/office/officeart/2005/8/layout/vList2"/>
    <dgm:cxn modelId="{CC2CB041-0626-4940-82BE-F8A5052B9A06}" srcId="{C3949B6F-F837-4632-B970-9749AF7F9512}" destId="{872245B0-09DE-4228-A69F-8806623A6059}" srcOrd="0" destOrd="0" parTransId="{D29A2B62-8AB4-49E2-AF5A-49480F4F3E8A}" sibTransId="{1FBD6041-1BF6-4179-B815-9FF80342B913}"/>
    <dgm:cxn modelId="{C314B4CC-B49D-4CBD-8C84-0C5B3B5EB07E}" type="presOf" srcId="{35D1DF75-CB9B-4C0C-9049-AA4B78119BF4}" destId="{D68FA957-497A-4AB0-BF35-7936DBDD2B5F}" srcOrd="0" destOrd="0" presId="urn:microsoft.com/office/officeart/2005/8/layout/vList2"/>
    <dgm:cxn modelId="{CD2ABC76-7596-494C-BD0C-93F58215B5BE}" type="presOf" srcId="{5669B919-BFAD-4B9B-83F3-34AEE4022AFD}" destId="{B41C4097-10FA-49DF-9162-8562A21121AC}" srcOrd="0" destOrd="0" presId="urn:microsoft.com/office/officeart/2005/8/layout/vList2"/>
    <dgm:cxn modelId="{6429B40C-E047-4F03-891A-585B257D9F03}" srcId="{C3949B6F-F837-4632-B970-9749AF7F9512}" destId="{35D1DF75-CB9B-4C0C-9049-AA4B78119BF4}" srcOrd="5" destOrd="0" parTransId="{BEEA2FCE-F24C-40D8-A1A1-B6495C773D57}" sibTransId="{9226EECA-73F5-4816-BCBF-1CE8A9F2977E}"/>
    <dgm:cxn modelId="{4DAF485C-2296-405E-8B2F-ECD5CAE8F771}" type="presOf" srcId="{872245B0-09DE-4228-A69F-8806623A6059}" destId="{A7FB74AD-5CCC-45C0-BAAA-F41D554AC2DD}" srcOrd="0" destOrd="0" presId="urn:microsoft.com/office/officeart/2005/8/layout/vList2"/>
    <dgm:cxn modelId="{1BBEB9B1-E7C6-4D6A-8FC3-212AAAB66A93}" type="presOf" srcId="{86ABA195-F506-4CB2-A90F-95252A82F9BC}" destId="{D3286A8F-3F6E-4052-A459-3367DA2426B8}" srcOrd="0" destOrd="0" presId="urn:microsoft.com/office/officeart/2005/8/layout/vList2"/>
    <dgm:cxn modelId="{4C199A41-A124-43E1-AB25-A77265B748E5}" type="presOf" srcId="{6A9B92AC-29A8-4982-B0C7-7DD883566795}" destId="{62A8D94B-E0CE-467D-A600-67F7F7AE092D}" srcOrd="0" destOrd="0" presId="urn:microsoft.com/office/officeart/2005/8/layout/vList2"/>
    <dgm:cxn modelId="{DBFFA5E8-80E6-46C0-BBCE-AEC1336E8C93}" type="presParOf" srcId="{D95D9FFC-9A25-4051-B085-E0AC9B928BC7}" destId="{A7FB74AD-5CCC-45C0-BAAA-F41D554AC2DD}" srcOrd="0" destOrd="0" presId="urn:microsoft.com/office/officeart/2005/8/layout/vList2"/>
    <dgm:cxn modelId="{8C2FD32C-6737-4842-854E-3D917BD627E5}" type="presParOf" srcId="{D95D9FFC-9A25-4051-B085-E0AC9B928BC7}" destId="{80EDECAC-DC94-4620-8504-0435B123342C}" srcOrd="1" destOrd="0" presId="urn:microsoft.com/office/officeart/2005/8/layout/vList2"/>
    <dgm:cxn modelId="{170C10F5-108D-4B01-93D3-5F9F06874C56}" type="presParOf" srcId="{D95D9FFC-9A25-4051-B085-E0AC9B928BC7}" destId="{D3286A8F-3F6E-4052-A459-3367DA2426B8}" srcOrd="2" destOrd="0" presId="urn:microsoft.com/office/officeart/2005/8/layout/vList2"/>
    <dgm:cxn modelId="{31E544E5-5DD6-4CC9-9CE2-C704E7C76BDF}" type="presParOf" srcId="{D95D9FFC-9A25-4051-B085-E0AC9B928BC7}" destId="{2C206CDF-A3B2-4ACB-B61A-80EE8208A171}" srcOrd="3" destOrd="0" presId="urn:microsoft.com/office/officeart/2005/8/layout/vList2"/>
    <dgm:cxn modelId="{F8A2903C-9B75-45A0-93C8-829EE6ECFEC9}" type="presParOf" srcId="{D95D9FFC-9A25-4051-B085-E0AC9B928BC7}" destId="{B41C4097-10FA-49DF-9162-8562A21121AC}" srcOrd="4" destOrd="0" presId="urn:microsoft.com/office/officeart/2005/8/layout/vList2"/>
    <dgm:cxn modelId="{EBEB2A0F-0984-4FD0-A4F2-9A7350942187}" type="presParOf" srcId="{D95D9FFC-9A25-4051-B085-E0AC9B928BC7}" destId="{9CA9C935-5890-48F9-8EC5-EF2B78278282}" srcOrd="5" destOrd="0" presId="urn:microsoft.com/office/officeart/2005/8/layout/vList2"/>
    <dgm:cxn modelId="{83E74CBE-02A3-4173-B573-132FE7ED85E3}" type="presParOf" srcId="{D95D9FFC-9A25-4051-B085-E0AC9B928BC7}" destId="{BB2BC91E-02CC-4BF4-A5DB-82ADD3F15198}" srcOrd="6" destOrd="0" presId="urn:microsoft.com/office/officeart/2005/8/layout/vList2"/>
    <dgm:cxn modelId="{2632409D-1C85-4A87-A246-F0CD697AF664}" type="presParOf" srcId="{D95D9FFC-9A25-4051-B085-E0AC9B928BC7}" destId="{E85D7470-3F6B-4568-A57C-9B873600D6F7}" srcOrd="7" destOrd="0" presId="urn:microsoft.com/office/officeart/2005/8/layout/vList2"/>
    <dgm:cxn modelId="{CD579998-F6DD-4C18-9BCC-964319806F24}" type="presParOf" srcId="{D95D9FFC-9A25-4051-B085-E0AC9B928BC7}" destId="{62A8D94B-E0CE-467D-A600-67F7F7AE092D}" srcOrd="8" destOrd="0" presId="urn:microsoft.com/office/officeart/2005/8/layout/vList2"/>
    <dgm:cxn modelId="{B78794F6-37F9-45F6-A683-7028EC901034}" type="presParOf" srcId="{D95D9FFC-9A25-4051-B085-E0AC9B928BC7}" destId="{67B05A24-7AB1-42BA-84E8-B0432F35366F}" srcOrd="9" destOrd="0" presId="urn:microsoft.com/office/officeart/2005/8/layout/vList2"/>
    <dgm:cxn modelId="{817BE9BC-A129-4ADC-8E28-5A8BACA5DABE}" type="presParOf" srcId="{D95D9FFC-9A25-4051-B085-E0AC9B928BC7}" destId="{D68FA957-497A-4AB0-BF35-7936DBDD2B5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6D09A4C-E922-45C2-B85C-290A10A8F638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/>
      <dgm:spPr/>
      <dgm:t>
        <a:bodyPr/>
        <a:lstStyle/>
        <a:p>
          <a:endParaRPr lang="nl-NL"/>
        </a:p>
      </dgm:t>
    </dgm:pt>
    <dgm:pt modelId="{BC7276C2-8354-4098-B559-73F12D981F17}">
      <dgm:prSet/>
      <dgm:spPr/>
      <dgm:t>
        <a:bodyPr/>
        <a:lstStyle/>
        <a:p>
          <a:pPr rtl="0"/>
          <a:r>
            <a:rPr lang="nl-NL" dirty="0" err="1" smtClean="0"/>
            <a:t>Callus</a:t>
          </a:r>
          <a:r>
            <a:rPr lang="nl-NL" dirty="0" smtClean="0"/>
            <a:t> met </a:t>
          </a:r>
          <a:r>
            <a:rPr lang="nl-NL" dirty="0" err="1" smtClean="0"/>
            <a:t>embryoïde</a:t>
          </a:r>
          <a:r>
            <a:rPr lang="nl-NL" dirty="0" smtClean="0"/>
            <a:t> plantjes</a:t>
          </a:r>
          <a:endParaRPr lang="nl-NL" dirty="0"/>
        </a:p>
      </dgm:t>
    </dgm:pt>
    <dgm:pt modelId="{1F0F5CBB-C05F-43F6-A933-F30DB4AF30F5}" type="parTrans" cxnId="{1FF66888-4FA0-43A5-92F2-7CDD5F2B1D9D}">
      <dgm:prSet/>
      <dgm:spPr/>
      <dgm:t>
        <a:bodyPr/>
        <a:lstStyle/>
        <a:p>
          <a:endParaRPr lang="nl-NL"/>
        </a:p>
      </dgm:t>
    </dgm:pt>
    <dgm:pt modelId="{469A2103-88E5-4B40-B6EF-DE16AB1EA62B}" type="sibTrans" cxnId="{1FF66888-4FA0-43A5-92F2-7CDD5F2B1D9D}">
      <dgm:prSet/>
      <dgm:spPr/>
      <dgm:t>
        <a:bodyPr/>
        <a:lstStyle/>
        <a:p>
          <a:endParaRPr lang="nl-NL"/>
        </a:p>
      </dgm:t>
    </dgm:pt>
    <dgm:pt modelId="{84AA3BEC-67A7-48E1-BDE4-54846D2347B6}" type="pres">
      <dgm:prSet presAssocID="{26D09A4C-E922-45C2-B85C-290A10A8F6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16DC263-59B8-41EF-B0CC-2D20707B9D65}" type="pres">
      <dgm:prSet presAssocID="{BC7276C2-8354-4098-B559-73F12D981F1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7C310F9-8A56-4065-977C-26BD5BE9CB79}" type="presOf" srcId="{26D09A4C-E922-45C2-B85C-290A10A8F638}" destId="{84AA3BEC-67A7-48E1-BDE4-54846D2347B6}" srcOrd="0" destOrd="0" presId="urn:microsoft.com/office/officeart/2005/8/layout/vList2"/>
    <dgm:cxn modelId="{1FF66888-4FA0-43A5-92F2-7CDD5F2B1D9D}" srcId="{26D09A4C-E922-45C2-B85C-290A10A8F638}" destId="{BC7276C2-8354-4098-B559-73F12D981F17}" srcOrd="0" destOrd="0" parTransId="{1F0F5CBB-C05F-43F6-A933-F30DB4AF30F5}" sibTransId="{469A2103-88E5-4B40-B6EF-DE16AB1EA62B}"/>
    <dgm:cxn modelId="{E88AF50F-0CA4-4984-A8E1-6DA5A906E447}" type="presOf" srcId="{BC7276C2-8354-4098-B559-73F12D981F17}" destId="{F16DC263-59B8-41EF-B0CC-2D20707B9D65}" srcOrd="0" destOrd="0" presId="urn:microsoft.com/office/officeart/2005/8/layout/vList2"/>
    <dgm:cxn modelId="{2AA8FFF9-3C07-4418-93A9-53062AA838D9}" type="presParOf" srcId="{84AA3BEC-67A7-48E1-BDE4-54846D2347B6}" destId="{F16DC263-59B8-41EF-B0CC-2D20707B9D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F4D916-980A-4105-8FE9-95484B815E51}" type="doc">
      <dgm:prSet loTypeId="urn:microsoft.com/office/officeart/2005/8/layout/vList2" loCatId="list" qsTypeId="urn:microsoft.com/office/officeart/2005/8/quickstyle/simple3" qsCatId="simple" csTypeId="urn:microsoft.com/office/officeart/2005/8/colors/accent3_4" csCatId="accent3"/>
      <dgm:spPr/>
      <dgm:t>
        <a:bodyPr/>
        <a:lstStyle/>
        <a:p>
          <a:endParaRPr lang="nl-NL"/>
        </a:p>
      </dgm:t>
    </dgm:pt>
    <dgm:pt modelId="{9C507033-1B8E-4DE0-91AF-CC878DAFC566}">
      <dgm:prSet/>
      <dgm:spPr/>
      <dgm:t>
        <a:bodyPr/>
        <a:lstStyle/>
        <a:p>
          <a:pPr algn="ctr" rtl="0"/>
          <a:r>
            <a:rPr lang="nl-NL" dirty="0" smtClean="0"/>
            <a:t>§ 8.8. Klassieke veredelingstechnieken</a:t>
          </a:r>
          <a:endParaRPr lang="nl-NL" dirty="0"/>
        </a:p>
      </dgm:t>
    </dgm:pt>
    <dgm:pt modelId="{7B33C1BC-263A-4D4C-AD18-ED83E7AD8B66}" type="parTrans" cxnId="{868C4216-D0CF-49E3-9270-E612CAAFB164}">
      <dgm:prSet/>
      <dgm:spPr/>
      <dgm:t>
        <a:bodyPr/>
        <a:lstStyle/>
        <a:p>
          <a:endParaRPr lang="nl-NL"/>
        </a:p>
      </dgm:t>
    </dgm:pt>
    <dgm:pt modelId="{6DB3B04D-AAAC-4129-91B8-FC002F59012F}" type="sibTrans" cxnId="{868C4216-D0CF-49E3-9270-E612CAAFB164}">
      <dgm:prSet/>
      <dgm:spPr/>
      <dgm:t>
        <a:bodyPr/>
        <a:lstStyle/>
        <a:p>
          <a:endParaRPr lang="nl-NL"/>
        </a:p>
      </dgm:t>
    </dgm:pt>
    <dgm:pt modelId="{02097ADD-9A78-427F-AB78-38E3EF12FB17}" type="pres">
      <dgm:prSet presAssocID="{6EF4D916-980A-4105-8FE9-95484B815E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448FBB2-5FDD-465C-9997-618E701B7204}" type="pres">
      <dgm:prSet presAssocID="{9C507033-1B8E-4DE0-91AF-CC878DAFC56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68C4216-D0CF-49E3-9270-E612CAAFB164}" srcId="{6EF4D916-980A-4105-8FE9-95484B815E51}" destId="{9C507033-1B8E-4DE0-91AF-CC878DAFC566}" srcOrd="0" destOrd="0" parTransId="{7B33C1BC-263A-4D4C-AD18-ED83E7AD8B66}" sibTransId="{6DB3B04D-AAAC-4129-91B8-FC002F59012F}"/>
    <dgm:cxn modelId="{D2270024-88A7-4562-B44E-73921BCF8D1E}" type="presOf" srcId="{6EF4D916-980A-4105-8FE9-95484B815E51}" destId="{02097ADD-9A78-427F-AB78-38E3EF12FB17}" srcOrd="0" destOrd="0" presId="urn:microsoft.com/office/officeart/2005/8/layout/vList2"/>
    <dgm:cxn modelId="{7D4DF04F-65CC-40DD-B8C3-4E62AE2DD606}" type="presOf" srcId="{9C507033-1B8E-4DE0-91AF-CC878DAFC566}" destId="{C448FBB2-5FDD-465C-9997-618E701B7204}" srcOrd="0" destOrd="0" presId="urn:microsoft.com/office/officeart/2005/8/layout/vList2"/>
    <dgm:cxn modelId="{42AB6993-A843-42BB-900C-BDC1FC8F9FB8}" type="presParOf" srcId="{02097ADD-9A78-427F-AB78-38E3EF12FB17}" destId="{C448FBB2-5FDD-465C-9997-618E701B72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F84A198-7E05-430E-969E-977AE57B5372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/>
      <dgm:spPr/>
      <dgm:t>
        <a:bodyPr/>
        <a:lstStyle/>
        <a:p>
          <a:endParaRPr lang="nl-NL"/>
        </a:p>
      </dgm:t>
    </dgm:pt>
    <dgm:pt modelId="{86F393C7-823C-4EDC-ACE6-1336B870E6F2}">
      <dgm:prSet/>
      <dgm:spPr/>
      <dgm:t>
        <a:bodyPr/>
        <a:lstStyle/>
        <a:p>
          <a:pPr algn="ctr" rtl="0"/>
          <a:r>
            <a:rPr lang="nl-NL" dirty="0" smtClean="0"/>
            <a:t>Dierlijke weefselkweek</a:t>
          </a:r>
          <a:endParaRPr lang="nl-NL" dirty="0"/>
        </a:p>
      </dgm:t>
    </dgm:pt>
    <dgm:pt modelId="{63DD1688-A233-409E-8381-DB5BFB13E1DD}" type="parTrans" cxnId="{D791CBDB-F926-47BE-8A4D-C751E4F9D2A9}">
      <dgm:prSet/>
      <dgm:spPr/>
      <dgm:t>
        <a:bodyPr/>
        <a:lstStyle/>
        <a:p>
          <a:endParaRPr lang="nl-NL"/>
        </a:p>
      </dgm:t>
    </dgm:pt>
    <dgm:pt modelId="{A0CD9EDF-822A-47B6-B957-55B6663F334F}" type="sibTrans" cxnId="{D791CBDB-F926-47BE-8A4D-C751E4F9D2A9}">
      <dgm:prSet/>
      <dgm:spPr/>
      <dgm:t>
        <a:bodyPr/>
        <a:lstStyle/>
        <a:p>
          <a:endParaRPr lang="nl-NL"/>
        </a:p>
      </dgm:t>
    </dgm:pt>
    <dgm:pt modelId="{62950BB7-64FD-4FCE-9100-9F788B109999}" type="pres">
      <dgm:prSet presAssocID="{EF84A198-7E05-430E-969E-977AE57B53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5C46501-2BAF-447A-8B35-3702CC5D0276}" type="pres">
      <dgm:prSet presAssocID="{86F393C7-823C-4EDC-ACE6-1336B870E6F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56945A5-32C5-4313-9804-035E90D37829}" type="presOf" srcId="{EF84A198-7E05-430E-969E-977AE57B5372}" destId="{62950BB7-64FD-4FCE-9100-9F788B109999}" srcOrd="0" destOrd="0" presId="urn:microsoft.com/office/officeart/2005/8/layout/vList2"/>
    <dgm:cxn modelId="{D791CBDB-F926-47BE-8A4D-C751E4F9D2A9}" srcId="{EF84A198-7E05-430E-969E-977AE57B5372}" destId="{86F393C7-823C-4EDC-ACE6-1336B870E6F2}" srcOrd="0" destOrd="0" parTransId="{63DD1688-A233-409E-8381-DB5BFB13E1DD}" sibTransId="{A0CD9EDF-822A-47B6-B957-55B6663F334F}"/>
    <dgm:cxn modelId="{50C91856-2305-4B3B-B9A0-29950F647236}" type="presOf" srcId="{86F393C7-823C-4EDC-ACE6-1336B870E6F2}" destId="{55C46501-2BAF-447A-8B35-3702CC5D0276}" srcOrd="0" destOrd="0" presId="urn:microsoft.com/office/officeart/2005/8/layout/vList2"/>
    <dgm:cxn modelId="{6E51CED3-27FB-4CE9-A953-C943FD88E93C}" type="presParOf" srcId="{62950BB7-64FD-4FCE-9100-9F788B109999}" destId="{55C46501-2BAF-447A-8B35-3702CC5D027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B3C13A8-0007-4FE7-B58C-424951984B6F}" type="doc">
      <dgm:prSet loTypeId="urn:microsoft.com/office/officeart/2005/8/layout/vList2" loCatId="list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nl-NL"/>
        </a:p>
      </dgm:t>
    </dgm:pt>
    <dgm:pt modelId="{243FBDD9-EA65-466E-B32A-239FB592AA5C}">
      <dgm:prSet/>
      <dgm:spPr/>
      <dgm:t>
        <a:bodyPr/>
        <a:lstStyle/>
        <a:p>
          <a:pPr algn="ctr" rtl="0"/>
          <a:r>
            <a:rPr lang="nl-NL" dirty="0" smtClean="0"/>
            <a:t>Celculturen van losse cellen</a:t>
          </a:r>
          <a:endParaRPr lang="nl-NL" dirty="0"/>
        </a:p>
      </dgm:t>
    </dgm:pt>
    <dgm:pt modelId="{AE439017-92DD-442A-AAAB-6F5470E0360E}" type="parTrans" cxnId="{9DA52197-E6E8-438F-BEFB-44FF5A1EA851}">
      <dgm:prSet/>
      <dgm:spPr/>
      <dgm:t>
        <a:bodyPr/>
        <a:lstStyle/>
        <a:p>
          <a:pPr algn="ctr"/>
          <a:endParaRPr lang="nl-NL"/>
        </a:p>
      </dgm:t>
    </dgm:pt>
    <dgm:pt modelId="{9A383953-9BC1-49C8-B6C6-F53A80EF090C}" type="sibTrans" cxnId="{9DA52197-E6E8-438F-BEFB-44FF5A1EA851}">
      <dgm:prSet/>
      <dgm:spPr/>
      <dgm:t>
        <a:bodyPr/>
        <a:lstStyle/>
        <a:p>
          <a:pPr algn="ctr"/>
          <a:endParaRPr lang="nl-NL"/>
        </a:p>
      </dgm:t>
    </dgm:pt>
    <dgm:pt modelId="{FB7F59E5-CB74-4FED-800A-8CA99CEDC18F}">
      <dgm:prSet/>
      <dgm:spPr/>
      <dgm:t>
        <a:bodyPr/>
        <a:lstStyle/>
        <a:p>
          <a:pPr algn="ctr" rtl="0"/>
          <a:r>
            <a:rPr lang="nl-NL" dirty="0" smtClean="0"/>
            <a:t>Weefselculturen</a:t>
          </a:r>
          <a:endParaRPr lang="nl-NL" dirty="0"/>
        </a:p>
      </dgm:t>
    </dgm:pt>
    <dgm:pt modelId="{517E4DDC-FA72-451E-9E55-FB9B30335A32}" type="parTrans" cxnId="{84C5758C-0CAF-46C5-A6B7-EC7A6ADEACF8}">
      <dgm:prSet/>
      <dgm:spPr/>
      <dgm:t>
        <a:bodyPr/>
        <a:lstStyle/>
        <a:p>
          <a:pPr algn="ctr"/>
          <a:endParaRPr lang="nl-NL"/>
        </a:p>
      </dgm:t>
    </dgm:pt>
    <dgm:pt modelId="{8D9B1A03-FFD6-4E36-B440-2E2BF2EA01F3}" type="sibTrans" cxnId="{84C5758C-0CAF-46C5-A6B7-EC7A6ADEACF8}">
      <dgm:prSet/>
      <dgm:spPr/>
      <dgm:t>
        <a:bodyPr/>
        <a:lstStyle/>
        <a:p>
          <a:pPr algn="ctr"/>
          <a:endParaRPr lang="nl-NL"/>
        </a:p>
      </dgm:t>
    </dgm:pt>
    <dgm:pt modelId="{F987B942-5A5A-41F3-A249-0997C972F385}">
      <dgm:prSet/>
      <dgm:spPr/>
      <dgm:t>
        <a:bodyPr/>
        <a:lstStyle/>
        <a:p>
          <a:pPr algn="ctr" rtl="0"/>
          <a:r>
            <a:rPr lang="nl-NL" dirty="0" smtClean="0"/>
            <a:t>Orgaanculturen</a:t>
          </a:r>
          <a:endParaRPr lang="nl-NL" dirty="0"/>
        </a:p>
      </dgm:t>
    </dgm:pt>
    <dgm:pt modelId="{36108147-A9F4-4AAE-910F-39FB4A3DF02D}" type="parTrans" cxnId="{7A57C465-C361-455C-B99E-675BE2ED91E7}">
      <dgm:prSet/>
      <dgm:spPr/>
      <dgm:t>
        <a:bodyPr/>
        <a:lstStyle/>
        <a:p>
          <a:pPr algn="ctr"/>
          <a:endParaRPr lang="nl-NL"/>
        </a:p>
      </dgm:t>
    </dgm:pt>
    <dgm:pt modelId="{8A20FDB0-BEF4-493A-924D-2D059F8A6DC0}" type="sibTrans" cxnId="{7A57C465-C361-455C-B99E-675BE2ED91E7}">
      <dgm:prSet/>
      <dgm:spPr/>
      <dgm:t>
        <a:bodyPr/>
        <a:lstStyle/>
        <a:p>
          <a:pPr algn="ctr"/>
          <a:endParaRPr lang="nl-NL"/>
        </a:p>
      </dgm:t>
    </dgm:pt>
    <dgm:pt modelId="{A140323E-EFB6-41D0-83EC-9D028AFCCACC}">
      <dgm:prSet/>
      <dgm:spPr/>
      <dgm:t>
        <a:bodyPr/>
        <a:lstStyle/>
        <a:p>
          <a:pPr algn="ctr" rtl="0"/>
          <a:r>
            <a:rPr lang="nl-NL" dirty="0" err="1" smtClean="0"/>
            <a:t>HeLa-cellen</a:t>
          </a:r>
          <a:r>
            <a:rPr lang="nl-NL" dirty="0" smtClean="0"/>
            <a:t> </a:t>
          </a:r>
          <a:endParaRPr lang="nl-NL" dirty="0"/>
        </a:p>
      </dgm:t>
    </dgm:pt>
    <dgm:pt modelId="{0D8D67E2-D549-429D-AAD0-92ACCB51FDFD}" type="parTrans" cxnId="{92E16A65-77AB-4505-ADC6-A83485DBF4FE}">
      <dgm:prSet/>
      <dgm:spPr/>
      <dgm:t>
        <a:bodyPr/>
        <a:lstStyle/>
        <a:p>
          <a:pPr algn="ctr"/>
          <a:endParaRPr lang="nl-NL"/>
        </a:p>
      </dgm:t>
    </dgm:pt>
    <dgm:pt modelId="{C7084F7B-91CA-4949-8B39-8850B7DFDEAC}" type="sibTrans" cxnId="{92E16A65-77AB-4505-ADC6-A83485DBF4FE}">
      <dgm:prSet/>
      <dgm:spPr/>
      <dgm:t>
        <a:bodyPr/>
        <a:lstStyle/>
        <a:p>
          <a:pPr algn="ctr"/>
          <a:endParaRPr lang="nl-NL"/>
        </a:p>
      </dgm:t>
    </dgm:pt>
    <dgm:pt modelId="{6EFCFD6F-3A3A-422B-920F-E1BC9B5BA820}">
      <dgm:prSet/>
      <dgm:spPr/>
      <dgm:t>
        <a:bodyPr/>
        <a:lstStyle/>
        <a:p>
          <a:pPr algn="ctr" rtl="0"/>
          <a:r>
            <a:rPr lang="nl-NL" dirty="0" smtClean="0"/>
            <a:t>Onderzoek naar ziekten</a:t>
          </a:r>
          <a:endParaRPr lang="nl-NL" dirty="0"/>
        </a:p>
      </dgm:t>
    </dgm:pt>
    <dgm:pt modelId="{DB9252A3-A955-4DA7-AA8A-35B1CB915794}" type="parTrans" cxnId="{0A647F2F-1DFA-41B4-A214-D1AA264B4002}">
      <dgm:prSet/>
      <dgm:spPr/>
      <dgm:t>
        <a:bodyPr/>
        <a:lstStyle/>
        <a:p>
          <a:pPr algn="ctr"/>
          <a:endParaRPr lang="nl-NL"/>
        </a:p>
      </dgm:t>
    </dgm:pt>
    <dgm:pt modelId="{B5DFBACB-2573-418F-959A-E17656530376}" type="sibTrans" cxnId="{0A647F2F-1DFA-41B4-A214-D1AA264B4002}">
      <dgm:prSet/>
      <dgm:spPr/>
      <dgm:t>
        <a:bodyPr/>
        <a:lstStyle/>
        <a:p>
          <a:pPr algn="ctr"/>
          <a:endParaRPr lang="nl-NL"/>
        </a:p>
      </dgm:t>
    </dgm:pt>
    <dgm:pt modelId="{5AF4292F-1EAF-4980-81E6-825787A06D88}">
      <dgm:prSet/>
      <dgm:spPr/>
      <dgm:t>
        <a:bodyPr/>
        <a:lstStyle/>
        <a:p>
          <a:pPr algn="ctr" rtl="0"/>
          <a:r>
            <a:rPr lang="nl-NL" dirty="0" smtClean="0"/>
            <a:t>Testen van stoffen</a:t>
          </a:r>
          <a:endParaRPr lang="nl-NL" dirty="0"/>
        </a:p>
      </dgm:t>
    </dgm:pt>
    <dgm:pt modelId="{E39C3972-FF86-41B4-A5D2-FADF5E0A8A35}" type="parTrans" cxnId="{748D546F-1BEA-4A71-8D07-7737D81B4ADC}">
      <dgm:prSet/>
      <dgm:spPr/>
      <dgm:t>
        <a:bodyPr/>
        <a:lstStyle/>
        <a:p>
          <a:pPr algn="ctr"/>
          <a:endParaRPr lang="nl-NL"/>
        </a:p>
      </dgm:t>
    </dgm:pt>
    <dgm:pt modelId="{AADDC6C4-214F-4338-91BE-AAE656ABB9F0}" type="sibTrans" cxnId="{748D546F-1BEA-4A71-8D07-7737D81B4ADC}">
      <dgm:prSet/>
      <dgm:spPr/>
      <dgm:t>
        <a:bodyPr/>
        <a:lstStyle/>
        <a:p>
          <a:pPr algn="ctr"/>
          <a:endParaRPr lang="nl-NL"/>
        </a:p>
      </dgm:t>
    </dgm:pt>
    <dgm:pt modelId="{F7FEC108-F5A3-4BC6-AE87-A41C34FBB841}">
      <dgm:prSet/>
      <dgm:spPr/>
      <dgm:t>
        <a:bodyPr/>
        <a:lstStyle/>
        <a:p>
          <a:pPr algn="ctr" rtl="0"/>
          <a:r>
            <a:rPr lang="nl-NL" dirty="0" smtClean="0"/>
            <a:t>Stamcelculturen</a:t>
          </a:r>
          <a:endParaRPr lang="nl-NL" dirty="0"/>
        </a:p>
      </dgm:t>
    </dgm:pt>
    <dgm:pt modelId="{A09B79C4-1DD4-416A-BC7F-AF800C90FACB}" type="parTrans" cxnId="{4836B178-9912-4CD7-A732-93E3A8C5673C}">
      <dgm:prSet/>
      <dgm:spPr/>
      <dgm:t>
        <a:bodyPr/>
        <a:lstStyle/>
        <a:p>
          <a:endParaRPr lang="nl-NL"/>
        </a:p>
      </dgm:t>
    </dgm:pt>
    <dgm:pt modelId="{5239513D-B8CE-461C-B1AC-91463B41AB7F}" type="sibTrans" cxnId="{4836B178-9912-4CD7-A732-93E3A8C5673C}">
      <dgm:prSet/>
      <dgm:spPr/>
      <dgm:t>
        <a:bodyPr/>
        <a:lstStyle/>
        <a:p>
          <a:endParaRPr lang="nl-NL"/>
        </a:p>
      </dgm:t>
    </dgm:pt>
    <dgm:pt modelId="{CE456CDE-BCD5-43AA-9A68-D24AE89DBC8B}" type="pres">
      <dgm:prSet presAssocID="{5B3C13A8-0007-4FE7-B58C-424951984B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97DF431-95F2-444D-BB26-CE1633F9E01D}" type="pres">
      <dgm:prSet presAssocID="{243FBDD9-EA65-466E-B32A-239FB592AA5C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A5F78DB-977D-499B-802F-265065FAAB97}" type="pres">
      <dgm:prSet presAssocID="{9A383953-9BC1-49C8-B6C6-F53A80EF090C}" presName="spacer" presStyleCnt="0"/>
      <dgm:spPr/>
    </dgm:pt>
    <dgm:pt modelId="{354C3F08-642B-441D-878A-C99209FFBAE0}" type="pres">
      <dgm:prSet presAssocID="{FB7F59E5-CB74-4FED-800A-8CA99CEDC18F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9AE990B-DA55-4456-8833-21619DE8102F}" type="pres">
      <dgm:prSet presAssocID="{8D9B1A03-FFD6-4E36-B440-2E2BF2EA01F3}" presName="spacer" presStyleCnt="0"/>
      <dgm:spPr/>
    </dgm:pt>
    <dgm:pt modelId="{D6A21E9A-CB99-47B8-8E47-442E4D5D10A0}" type="pres">
      <dgm:prSet presAssocID="{F987B942-5A5A-41F3-A249-0997C972F385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4287959-C235-4C6F-9C4B-53FE5D80D621}" type="pres">
      <dgm:prSet presAssocID="{8A20FDB0-BEF4-493A-924D-2D059F8A6DC0}" presName="spacer" presStyleCnt="0"/>
      <dgm:spPr/>
    </dgm:pt>
    <dgm:pt modelId="{5497A3D6-0B6C-4348-9010-3A14FF00739A}" type="pres">
      <dgm:prSet presAssocID="{A140323E-EFB6-41D0-83EC-9D028AFCCACC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E215C3C-1074-45B4-B19D-40E4EFEACBE9}" type="pres">
      <dgm:prSet presAssocID="{C7084F7B-91CA-4949-8B39-8850B7DFDEAC}" presName="spacer" presStyleCnt="0"/>
      <dgm:spPr/>
    </dgm:pt>
    <dgm:pt modelId="{0140ED6E-D0FE-4F7C-B17B-7125227E47DE}" type="pres">
      <dgm:prSet presAssocID="{F7FEC108-F5A3-4BC6-AE87-A41C34FBB84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870343E-7DE4-437A-8063-2BEF46433FB9}" type="pres">
      <dgm:prSet presAssocID="{5239513D-B8CE-461C-B1AC-91463B41AB7F}" presName="spacer" presStyleCnt="0"/>
      <dgm:spPr/>
    </dgm:pt>
    <dgm:pt modelId="{A0853801-1371-43E9-B170-B5A7688868AA}" type="pres">
      <dgm:prSet presAssocID="{6EFCFD6F-3A3A-422B-920F-E1BC9B5BA82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2021879-7FD1-4CF5-9FE9-B9C7F75C0CE6}" type="pres">
      <dgm:prSet presAssocID="{B5DFBACB-2573-418F-959A-E17656530376}" presName="spacer" presStyleCnt="0"/>
      <dgm:spPr/>
    </dgm:pt>
    <dgm:pt modelId="{17BFADBE-536A-4CF0-875E-43EB8F8F43BA}" type="pres">
      <dgm:prSet presAssocID="{5AF4292F-1EAF-4980-81E6-825787A06D8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9ADDF29-B476-4037-A925-97089262C3CA}" type="presOf" srcId="{5B3C13A8-0007-4FE7-B58C-424951984B6F}" destId="{CE456CDE-BCD5-43AA-9A68-D24AE89DBC8B}" srcOrd="0" destOrd="0" presId="urn:microsoft.com/office/officeart/2005/8/layout/vList2"/>
    <dgm:cxn modelId="{9DA52197-E6E8-438F-BEFB-44FF5A1EA851}" srcId="{5B3C13A8-0007-4FE7-B58C-424951984B6F}" destId="{243FBDD9-EA65-466E-B32A-239FB592AA5C}" srcOrd="0" destOrd="0" parTransId="{AE439017-92DD-442A-AAAB-6F5470E0360E}" sibTransId="{9A383953-9BC1-49C8-B6C6-F53A80EF090C}"/>
    <dgm:cxn modelId="{4836B178-9912-4CD7-A732-93E3A8C5673C}" srcId="{5B3C13A8-0007-4FE7-B58C-424951984B6F}" destId="{F7FEC108-F5A3-4BC6-AE87-A41C34FBB841}" srcOrd="4" destOrd="0" parTransId="{A09B79C4-1DD4-416A-BC7F-AF800C90FACB}" sibTransId="{5239513D-B8CE-461C-B1AC-91463B41AB7F}"/>
    <dgm:cxn modelId="{92E16A65-77AB-4505-ADC6-A83485DBF4FE}" srcId="{5B3C13A8-0007-4FE7-B58C-424951984B6F}" destId="{A140323E-EFB6-41D0-83EC-9D028AFCCACC}" srcOrd="3" destOrd="0" parTransId="{0D8D67E2-D549-429D-AAD0-92ACCB51FDFD}" sibTransId="{C7084F7B-91CA-4949-8B39-8850B7DFDEAC}"/>
    <dgm:cxn modelId="{748D546F-1BEA-4A71-8D07-7737D81B4ADC}" srcId="{5B3C13A8-0007-4FE7-B58C-424951984B6F}" destId="{5AF4292F-1EAF-4980-81E6-825787A06D88}" srcOrd="6" destOrd="0" parTransId="{E39C3972-FF86-41B4-A5D2-FADF5E0A8A35}" sibTransId="{AADDC6C4-214F-4338-91BE-AAE656ABB9F0}"/>
    <dgm:cxn modelId="{09DFF94B-FA16-4994-990B-DC8152961614}" type="presOf" srcId="{5AF4292F-1EAF-4980-81E6-825787A06D88}" destId="{17BFADBE-536A-4CF0-875E-43EB8F8F43BA}" srcOrd="0" destOrd="0" presId="urn:microsoft.com/office/officeart/2005/8/layout/vList2"/>
    <dgm:cxn modelId="{41459F3D-0D6B-4854-A7CE-239221693542}" type="presOf" srcId="{FB7F59E5-CB74-4FED-800A-8CA99CEDC18F}" destId="{354C3F08-642B-441D-878A-C99209FFBAE0}" srcOrd="0" destOrd="0" presId="urn:microsoft.com/office/officeart/2005/8/layout/vList2"/>
    <dgm:cxn modelId="{9C1212F3-86E5-4614-8D94-E724D73AE49A}" type="presOf" srcId="{6EFCFD6F-3A3A-422B-920F-E1BC9B5BA820}" destId="{A0853801-1371-43E9-B170-B5A7688868AA}" srcOrd="0" destOrd="0" presId="urn:microsoft.com/office/officeart/2005/8/layout/vList2"/>
    <dgm:cxn modelId="{84C5758C-0CAF-46C5-A6B7-EC7A6ADEACF8}" srcId="{5B3C13A8-0007-4FE7-B58C-424951984B6F}" destId="{FB7F59E5-CB74-4FED-800A-8CA99CEDC18F}" srcOrd="1" destOrd="0" parTransId="{517E4DDC-FA72-451E-9E55-FB9B30335A32}" sibTransId="{8D9B1A03-FFD6-4E36-B440-2E2BF2EA01F3}"/>
    <dgm:cxn modelId="{C694D570-FA38-4CC3-9EC3-C695301A8494}" type="presOf" srcId="{F7FEC108-F5A3-4BC6-AE87-A41C34FBB841}" destId="{0140ED6E-D0FE-4F7C-B17B-7125227E47DE}" srcOrd="0" destOrd="0" presId="urn:microsoft.com/office/officeart/2005/8/layout/vList2"/>
    <dgm:cxn modelId="{7A57C465-C361-455C-B99E-675BE2ED91E7}" srcId="{5B3C13A8-0007-4FE7-B58C-424951984B6F}" destId="{F987B942-5A5A-41F3-A249-0997C972F385}" srcOrd="2" destOrd="0" parTransId="{36108147-A9F4-4AAE-910F-39FB4A3DF02D}" sibTransId="{8A20FDB0-BEF4-493A-924D-2D059F8A6DC0}"/>
    <dgm:cxn modelId="{0A647F2F-1DFA-41B4-A214-D1AA264B4002}" srcId="{5B3C13A8-0007-4FE7-B58C-424951984B6F}" destId="{6EFCFD6F-3A3A-422B-920F-E1BC9B5BA820}" srcOrd="5" destOrd="0" parTransId="{DB9252A3-A955-4DA7-AA8A-35B1CB915794}" sibTransId="{B5DFBACB-2573-418F-959A-E17656530376}"/>
    <dgm:cxn modelId="{FC4CAD49-3054-453C-A370-72EF5677FEA7}" type="presOf" srcId="{A140323E-EFB6-41D0-83EC-9D028AFCCACC}" destId="{5497A3D6-0B6C-4348-9010-3A14FF00739A}" srcOrd="0" destOrd="0" presId="urn:microsoft.com/office/officeart/2005/8/layout/vList2"/>
    <dgm:cxn modelId="{AB1A8C23-F77D-492C-978A-3050C3373792}" type="presOf" srcId="{243FBDD9-EA65-466E-B32A-239FB592AA5C}" destId="{897DF431-95F2-444D-BB26-CE1633F9E01D}" srcOrd="0" destOrd="0" presId="urn:microsoft.com/office/officeart/2005/8/layout/vList2"/>
    <dgm:cxn modelId="{123F3553-C2C0-414A-8F64-40107ECC0924}" type="presOf" srcId="{F987B942-5A5A-41F3-A249-0997C972F385}" destId="{D6A21E9A-CB99-47B8-8E47-442E4D5D10A0}" srcOrd="0" destOrd="0" presId="urn:microsoft.com/office/officeart/2005/8/layout/vList2"/>
    <dgm:cxn modelId="{CF65B8AC-E30E-4CF3-A332-1FB0B6B2B72B}" type="presParOf" srcId="{CE456CDE-BCD5-43AA-9A68-D24AE89DBC8B}" destId="{897DF431-95F2-444D-BB26-CE1633F9E01D}" srcOrd="0" destOrd="0" presId="urn:microsoft.com/office/officeart/2005/8/layout/vList2"/>
    <dgm:cxn modelId="{1330F84E-7AB4-4BD6-B7DC-5A96C364863A}" type="presParOf" srcId="{CE456CDE-BCD5-43AA-9A68-D24AE89DBC8B}" destId="{8A5F78DB-977D-499B-802F-265065FAAB97}" srcOrd="1" destOrd="0" presId="urn:microsoft.com/office/officeart/2005/8/layout/vList2"/>
    <dgm:cxn modelId="{321BA70B-FC28-4DCC-9D94-95E75A46F2D2}" type="presParOf" srcId="{CE456CDE-BCD5-43AA-9A68-D24AE89DBC8B}" destId="{354C3F08-642B-441D-878A-C99209FFBAE0}" srcOrd="2" destOrd="0" presId="urn:microsoft.com/office/officeart/2005/8/layout/vList2"/>
    <dgm:cxn modelId="{77726485-B3B5-45A5-B89D-0704C3D39E81}" type="presParOf" srcId="{CE456CDE-BCD5-43AA-9A68-D24AE89DBC8B}" destId="{B9AE990B-DA55-4456-8833-21619DE8102F}" srcOrd="3" destOrd="0" presId="urn:microsoft.com/office/officeart/2005/8/layout/vList2"/>
    <dgm:cxn modelId="{FE8B9EF0-3EBE-47D5-9D46-CE8F21D10B17}" type="presParOf" srcId="{CE456CDE-BCD5-43AA-9A68-D24AE89DBC8B}" destId="{D6A21E9A-CB99-47B8-8E47-442E4D5D10A0}" srcOrd="4" destOrd="0" presId="urn:microsoft.com/office/officeart/2005/8/layout/vList2"/>
    <dgm:cxn modelId="{28E6DBC3-4B27-41C0-AC73-46018D87A24C}" type="presParOf" srcId="{CE456CDE-BCD5-43AA-9A68-D24AE89DBC8B}" destId="{C4287959-C235-4C6F-9C4B-53FE5D80D621}" srcOrd="5" destOrd="0" presId="urn:microsoft.com/office/officeart/2005/8/layout/vList2"/>
    <dgm:cxn modelId="{EEBF8BCE-7980-4877-951E-211FEC68ED6C}" type="presParOf" srcId="{CE456CDE-BCD5-43AA-9A68-D24AE89DBC8B}" destId="{5497A3D6-0B6C-4348-9010-3A14FF00739A}" srcOrd="6" destOrd="0" presId="urn:microsoft.com/office/officeart/2005/8/layout/vList2"/>
    <dgm:cxn modelId="{CBF83F9E-AEEF-475F-B4BF-FC6E1DB3A2BF}" type="presParOf" srcId="{CE456CDE-BCD5-43AA-9A68-D24AE89DBC8B}" destId="{EE215C3C-1074-45B4-B19D-40E4EFEACBE9}" srcOrd="7" destOrd="0" presId="urn:microsoft.com/office/officeart/2005/8/layout/vList2"/>
    <dgm:cxn modelId="{35BA0A33-A74A-4427-A259-7323889478B9}" type="presParOf" srcId="{CE456CDE-BCD5-43AA-9A68-D24AE89DBC8B}" destId="{0140ED6E-D0FE-4F7C-B17B-7125227E47DE}" srcOrd="8" destOrd="0" presId="urn:microsoft.com/office/officeart/2005/8/layout/vList2"/>
    <dgm:cxn modelId="{3BD5D82C-045D-4679-9051-096A1A253E9D}" type="presParOf" srcId="{CE456CDE-BCD5-43AA-9A68-D24AE89DBC8B}" destId="{4870343E-7DE4-437A-8063-2BEF46433FB9}" srcOrd="9" destOrd="0" presId="urn:microsoft.com/office/officeart/2005/8/layout/vList2"/>
    <dgm:cxn modelId="{A498E75C-4F8E-4B80-8CF0-D4B3959C1C9C}" type="presParOf" srcId="{CE456CDE-BCD5-43AA-9A68-D24AE89DBC8B}" destId="{A0853801-1371-43E9-B170-B5A7688868AA}" srcOrd="10" destOrd="0" presId="urn:microsoft.com/office/officeart/2005/8/layout/vList2"/>
    <dgm:cxn modelId="{CDFAF982-B3AD-4E35-8933-A62C1873CC89}" type="presParOf" srcId="{CE456CDE-BCD5-43AA-9A68-D24AE89DBC8B}" destId="{32021879-7FD1-4CF5-9FE9-B9C7F75C0CE6}" srcOrd="11" destOrd="0" presId="urn:microsoft.com/office/officeart/2005/8/layout/vList2"/>
    <dgm:cxn modelId="{3C9ED204-5624-479F-A9A7-8BCA17B7877C}" type="presParOf" srcId="{CE456CDE-BCD5-43AA-9A68-D24AE89DBC8B}" destId="{17BFADBE-536A-4CF0-875E-43EB8F8F43B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5FB2BAC-0B74-40E5-8A25-AE682A7DA943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/>
      <dgm:spPr/>
      <dgm:t>
        <a:bodyPr/>
        <a:lstStyle/>
        <a:p>
          <a:endParaRPr lang="nl-NL"/>
        </a:p>
      </dgm:t>
    </dgm:pt>
    <dgm:pt modelId="{6D75D74D-EAA2-472C-B8C2-560E9BDA1CF8}">
      <dgm:prSet/>
      <dgm:spPr/>
      <dgm:t>
        <a:bodyPr/>
        <a:lstStyle/>
        <a:p>
          <a:pPr rtl="0"/>
          <a:r>
            <a:rPr lang="nl-NL" dirty="0" smtClean="0"/>
            <a:t>Dieren fokken</a:t>
          </a:r>
          <a:endParaRPr lang="nl-NL" dirty="0"/>
        </a:p>
      </dgm:t>
    </dgm:pt>
    <dgm:pt modelId="{27083E64-E75F-4526-A16A-C4544A8078A7}" type="parTrans" cxnId="{CBA05651-6E0F-4103-9808-C0B42A40A8A7}">
      <dgm:prSet/>
      <dgm:spPr/>
      <dgm:t>
        <a:bodyPr/>
        <a:lstStyle/>
        <a:p>
          <a:endParaRPr lang="nl-NL"/>
        </a:p>
      </dgm:t>
    </dgm:pt>
    <dgm:pt modelId="{252EA388-6D22-4C78-831A-A64FC04D5B0A}" type="sibTrans" cxnId="{CBA05651-6E0F-4103-9808-C0B42A40A8A7}">
      <dgm:prSet/>
      <dgm:spPr/>
      <dgm:t>
        <a:bodyPr/>
        <a:lstStyle/>
        <a:p>
          <a:endParaRPr lang="nl-NL"/>
        </a:p>
      </dgm:t>
    </dgm:pt>
    <dgm:pt modelId="{95C4F1C2-283F-415F-9FD4-7A9421FECD50}" type="pres">
      <dgm:prSet presAssocID="{E5FB2BAC-0B74-40E5-8A25-AE682A7DA9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AFDA299-13F3-49D9-B418-6C17B2974C1D}" type="pres">
      <dgm:prSet presAssocID="{6D75D74D-EAA2-472C-B8C2-560E9BDA1C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77EA412-6F2F-4146-965F-58BE9799C729}" type="presOf" srcId="{6D75D74D-EAA2-472C-B8C2-560E9BDA1CF8}" destId="{2AFDA299-13F3-49D9-B418-6C17B2974C1D}" srcOrd="0" destOrd="0" presId="urn:microsoft.com/office/officeart/2005/8/layout/vList2"/>
    <dgm:cxn modelId="{79B3E905-D0A1-4C53-BF75-01FF479E8A77}" type="presOf" srcId="{E5FB2BAC-0B74-40E5-8A25-AE682A7DA943}" destId="{95C4F1C2-283F-415F-9FD4-7A9421FECD50}" srcOrd="0" destOrd="0" presId="urn:microsoft.com/office/officeart/2005/8/layout/vList2"/>
    <dgm:cxn modelId="{CBA05651-6E0F-4103-9808-C0B42A40A8A7}" srcId="{E5FB2BAC-0B74-40E5-8A25-AE682A7DA943}" destId="{6D75D74D-EAA2-472C-B8C2-560E9BDA1CF8}" srcOrd="0" destOrd="0" parTransId="{27083E64-E75F-4526-A16A-C4544A8078A7}" sibTransId="{252EA388-6D22-4C78-831A-A64FC04D5B0A}"/>
    <dgm:cxn modelId="{F5C2CB3B-227D-4205-BB57-7D7966D491CE}" type="presParOf" srcId="{95C4F1C2-283F-415F-9FD4-7A9421FECD50}" destId="{2AFDA299-13F3-49D9-B418-6C17B2974C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8293CF6-A4E8-4400-8A46-CA1F3425FB56}" type="doc">
      <dgm:prSet loTypeId="urn:microsoft.com/office/officeart/2005/8/layout/vList2" loCatId="list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nl-NL"/>
        </a:p>
      </dgm:t>
    </dgm:pt>
    <dgm:pt modelId="{78B142F3-48F1-44EA-B3F1-D2E63BB34E2F}">
      <dgm:prSet/>
      <dgm:spPr/>
      <dgm:t>
        <a:bodyPr/>
        <a:lstStyle/>
        <a:p>
          <a:pPr algn="ctr" rtl="0"/>
          <a:r>
            <a:rPr lang="nl-NL" dirty="0" smtClean="0"/>
            <a:t>Kloneren: alleen lagere dieren</a:t>
          </a:r>
          <a:endParaRPr lang="nl-NL" dirty="0"/>
        </a:p>
      </dgm:t>
    </dgm:pt>
    <dgm:pt modelId="{4AE0593D-C05E-43EE-9A79-C1C164B00A66}" type="parTrans" cxnId="{EE44DD2E-A369-4A1C-87C2-124201575BA9}">
      <dgm:prSet/>
      <dgm:spPr/>
      <dgm:t>
        <a:bodyPr/>
        <a:lstStyle/>
        <a:p>
          <a:pPr algn="ctr"/>
          <a:endParaRPr lang="nl-NL"/>
        </a:p>
      </dgm:t>
    </dgm:pt>
    <dgm:pt modelId="{8DF46C87-B75A-40C8-8A5B-0475C820FFE7}" type="sibTrans" cxnId="{EE44DD2E-A369-4A1C-87C2-124201575BA9}">
      <dgm:prSet/>
      <dgm:spPr/>
      <dgm:t>
        <a:bodyPr/>
        <a:lstStyle/>
        <a:p>
          <a:pPr algn="ctr"/>
          <a:endParaRPr lang="nl-NL"/>
        </a:p>
      </dgm:t>
    </dgm:pt>
    <dgm:pt modelId="{93FBB04A-7936-459A-B7CC-D26AD2DA4CA7}">
      <dgm:prSet/>
      <dgm:spPr/>
      <dgm:t>
        <a:bodyPr/>
        <a:lstStyle/>
        <a:p>
          <a:pPr algn="ctr" rtl="0"/>
          <a:r>
            <a:rPr lang="nl-NL" dirty="0" smtClean="0"/>
            <a:t>Zoogdieren: duur en omslachtig</a:t>
          </a:r>
          <a:endParaRPr lang="nl-NL" dirty="0"/>
        </a:p>
      </dgm:t>
    </dgm:pt>
    <dgm:pt modelId="{FEA54323-ADF3-43E8-AA9B-BAA97C5D79AC}" type="parTrans" cxnId="{7CAFEAD4-1E7B-4D75-A3CC-DEEF5A0E7338}">
      <dgm:prSet/>
      <dgm:spPr/>
      <dgm:t>
        <a:bodyPr/>
        <a:lstStyle/>
        <a:p>
          <a:pPr algn="ctr"/>
          <a:endParaRPr lang="nl-NL"/>
        </a:p>
      </dgm:t>
    </dgm:pt>
    <dgm:pt modelId="{32F1A0D3-6221-4F34-B54E-E58ADC1EB885}" type="sibTrans" cxnId="{7CAFEAD4-1E7B-4D75-A3CC-DEEF5A0E7338}">
      <dgm:prSet/>
      <dgm:spPr/>
      <dgm:t>
        <a:bodyPr/>
        <a:lstStyle/>
        <a:p>
          <a:pPr algn="ctr"/>
          <a:endParaRPr lang="nl-NL"/>
        </a:p>
      </dgm:t>
    </dgm:pt>
    <dgm:pt modelId="{D996EC83-FE6D-478D-9024-E202A0CE0029}">
      <dgm:prSet/>
      <dgm:spPr/>
      <dgm:t>
        <a:bodyPr/>
        <a:lstStyle/>
        <a:p>
          <a:pPr algn="ctr" rtl="0"/>
          <a:r>
            <a:rPr lang="nl-NL" dirty="0" smtClean="0"/>
            <a:t>Kunstmatige inseminatie</a:t>
          </a:r>
          <a:endParaRPr lang="nl-NL" dirty="0"/>
        </a:p>
      </dgm:t>
    </dgm:pt>
    <dgm:pt modelId="{BCB5496A-4998-4162-9151-426A10D2C631}" type="parTrans" cxnId="{4A3CC28C-A42D-445D-993C-C359F3B53439}">
      <dgm:prSet/>
      <dgm:spPr/>
      <dgm:t>
        <a:bodyPr/>
        <a:lstStyle/>
        <a:p>
          <a:pPr algn="ctr"/>
          <a:endParaRPr lang="nl-NL"/>
        </a:p>
      </dgm:t>
    </dgm:pt>
    <dgm:pt modelId="{F2B49D7C-5F7F-4DE9-9C80-E300713F5E50}" type="sibTrans" cxnId="{4A3CC28C-A42D-445D-993C-C359F3B53439}">
      <dgm:prSet/>
      <dgm:spPr/>
      <dgm:t>
        <a:bodyPr/>
        <a:lstStyle/>
        <a:p>
          <a:pPr algn="ctr"/>
          <a:endParaRPr lang="nl-NL"/>
        </a:p>
      </dgm:t>
    </dgm:pt>
    <dgm:pt modelId="{5C3A6C7F-9D35-4263-B508-6E4E0F4E1F28}">
      <dgm:prSet/>
      <dgm:spPr/>
      <dgm:t>
        <a:bodyPr/>
        <a:lstStyle/>
        <a:p>
          <a:pPr algn="ctr" rtl="0"/>
          <a:r>
            <a:rPr lang="nl-NL" dirty="0" smtClean="0"/>
            <a:t>Embryotransplantatie</a:t>
          </a:r>
          <a:endParaRPr lang="nl-NL" dirty="0"/>
        </a:p>
      </dgm:t>
    </dgm:pt>
    <dgm:pt modelId="{4535B4AF-3A4B-4EC0-9929-2CC48DE6769A}" type="parTrans" cxnId="{138DA9F5-94E2-40D3-8A0C-D127617D2E1F}">
      <dgm:prSet/>
      <dgm:spPr/>
      <dgm:t>
        <a:bodyPr/>
        <a:lstStyle/>
        <a:p>
          <a:pPr algn="ctr"/>
          <a:endParaRPr lang="nl-NL"/>
        </a:p>
      </dgm:t>
    </dgm:pt>
    <dgm:pt modelId="{6CF9E513-6E2A-4734-BC0E-7E78ABE8A3E6}" type="sibTrans" cxnId="{138DA9F5-94E2-40D3-8A0C-D127617D2E1F}">
      <dgm:prSet/>
      <dgm:spPr/>
      <dgm:t>
        <a:bodyPr/>
        <a:lstStyle/>
        <a:p>
          <a:pPr algn="ctr"/>
          <a:endParaRPr lang="nl-NL"/>
        </a:p>
      </dgm:t>
    </dgm:pt>
    <dgm:pt modelId="{B58F461B-BCE1-4611-88F5-FD22525AC137}">
      <dgm:prSet/>
      <dgm:spPr/>
      <dgm:t>
        <a:bodyPr/>
        <a:lstStyle/>
        <a:p>
          <a:pPr algn="ctr" rtl="0"/>
          <a:r>
            <a:rPr lang="nl-NL" dirty="0" smtClean="0"/>
            <a:t>Afname genetische diversiteit rassen</a:t>
          </a:r>
          <a:endParaRPr lang="nl-NL" dirty="0"/>
        </a:p>
      </dgm:t>
    </dgm:pt>
    <dgm:pt modelId="{88B8F0F3-50CA-4A1C-B30A-AEED59B25E2C}" type="parTrans" cxnId="{7DEE0FBB-86EB-4FCB-843D-42E469C86988}">
      <dgm:prSet/>
      <dgm:spPr/>
      <dgm:t>
        <a:bodyPr/>
        <a:lstStyle/>
        <a:p>
          <a:pPr algn="ctr"/>
          <a:endParaRPr lang="nl-NL"/>
        </a:p>
      </dgm:t>
    </dgm:pt>
    <dgm:pt modelId="{5B9C32ED-856A-435A-9744-88B11053117D}" type="sibTrans" cxnId="{7DEE0FBB-86EB-4FCB-843D-42E469C86988}">
      <dgm:prSet/>
      <dgm:spPr/>
      <dgm:t>
        <a:bodyPr/>
        <a:lstStyle/>
        <a:p>
          <a:pPr algn="ctr"/>
          <a:endParaRPr lang="nl-NL"/>
        </a:p>
      </dgm:t>
    </dgm:pt>
    <dgm:pt modelId="{7FC8E153-A20E-478C-9A48-425934B7ED32}">
      <dgm:prSet/>
      <dgm:spPr/>
      <dgm:t>
        <a:bodyPr/>
        <a:lstStyle/>
        <a:p>
          <a:pPr algn="ctr" rtl="0"/>
          <a:r>
            <a:rPr lang="nl-NL" dirty="0" smtClean="0"/>
            <a:t>Zwartbonte </a:t>
          </a:r>
          <a:r>
            <a:rPr lang="nl-NL" dirty="0" err="1" smtClean="0"/>
            <a:t>Holstein</a:t>
          </a:r>
          <a:r>
            <a:rPr lang="nl-NL" dirty="0" smtClean="0"/>
            <a:t> </a:t>
          </a:r>
          <a:endParaRPr lang="nl-NL" dirty="0"/>
        </a:p>
      </dgm:t>
    </dgm:pt>
    <dgm:pt modelId="{05D5FFF1-F534-4C91-8278-E7F376D314FA}" type="parTrans" cxnId="{4DB99335-6BE0-4090-B5CB-4DD7E05C86DD}">
      <dgm:prSet/>
      <dgm:spPr/>
      <dgm:t>
        <a:bodyPr/>
        <a:lstStyle/>
        <a:p>
          <a:pPr algn="ctr"/>
          <a:endParaRPr lang="nl-NL"/>
        </a:p>
      </dgm:t>
    </dgm:pt>
    <dgm:pt modelId="{7E8AEEBC-13F5-463E-B20C-D3B5F663F758}" type="sibTrans" cxnId="{4DB99335-6BE0-4090-B5CB-4DD7E05C86DD}">
      <dgm:prSet/>
      <dgm:spPr/>
      <dgm:t>
        <a:bodyPr/>
        <a:lstStyle/>
        <a:p>
          <a:pPr algn="ctr"/>
          <a:endParaRPr lang="nl-NL"/>
        </a:p>
      </dgm:t>
    </dgm:pt>
    <dgm:pt modelId="{22D7AF6F-2B13-468F-A36C-00827C4352FE}">
      <dgm:prSet/>
      <dgm:spPr/>
      <dgm:t>
        <a:bodyPr/>
        <a:lstStyle/>
        <a:p>
          <a:pPr algn="ctr" rtl="0"/>
          <a:r>
            <a:rPr lang="nl-NL" dirty="0" smtClean="0"/>
            <a:t>Miljoenen </a:t>
          </a:r>
          <a:r>
            <a:rPr lang="nl-NL" dirty="0" smtClean="0">
              <a:sym typeface="Wingdings" pitchFamily="2" charset="2"/>
            </a:rPr>
            <a:t></a:t>
          </a:r>
          <a:r>
            <a:rPr lang="nl-NL" dirty="0" smtClean="0"/>
            <a:t> populatie van 50</a:t>
          </a:r>
          <a:endParaRPr lang="nl-NL" dirty="0"/>
        </a:p>
      </dgm:t>
    </dgm:pt>
    <dgm:pt modelId="{5C7965C7-3EB6-4185-85D0-DA41B2F11906}" type="parTrans" cxnId="{805A6F2F-E9FB-4AA9-A8AC-68C95FD24CD7}">
      <dgm:prSet/>
      <dgm:spPr/>
      <dgm:t>
        <a:bodyPr/>
        <a:lstStyle/>
        <a:p>
          <a:pPr algn="ctr"/>
          <a:endParaRPr lang="nl-NL"/>
        </a:p>
      </dgm:t>
    </dgm:pt>
    <dgm:pt modelId="{0B06A7E4-905F-4576-B5A3-A844A51C34DC}" type="sibTrans" cxnId="{805A6F2F-E9FB-4AA9-A8AC-68C95FD24CD7}">
      <dgm:prSet/>
      <dgm:spPr/>
      <dgm:t>
        <a:bodyPr/>
        <a:lstStyle/>
        <a:p>
          <a:pPr algn="ctr"/>
          <a:endParaRPr lang="nl-NL"/>
        </a:p>
      </dgm:t>
    </dgm:pt>
    <dgm:pt modelId="{52957E46-FFA5-4F4B-8344-47FB96C37AAB}" type="pres">
      <dgm:prSet presAssocID="{38293CF6-A4E8-4400-8A46-CA1F3425FB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8FB8F5E-52ED-4CFA-8DA6-AD3EF7CCEA8A}" type="pres">
      <dgm:prSet presAssocID="{78B142F3-48F1-44EA-B3F1-D2E63BB34E2F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6280148-B799-47DA-B177-D976CA8DB13B}" type="pres">
      <dgm:prSet presAssocID="{8DF46C87-B75A-40C8-8A5B-0475C820FFE7}" presName="spacer" presStyleCnt="0"/>
      <dgm:spPr/>
    </dgm:pt>
    <dgm:pt modelId="{E2B8E040-ECA4-436A-84F6-843C5AFEE8DA}" type="pres">
      <dgm:prSet presAssocID="{93FBB04A-7936-459A-B7CC-D26AD2DA4CA7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866DE33-5600-4DA8-8C5F-799A6405B1DF}" type="pres">
      <dgm:prSet presAssocID="{32F1A0D3-6221-4F34-B54E-E58ADC1EB885}" presName="spacer" presStyleCnt="0"/>
      <dgm:spPr/>
    </dgm:pt>
    <dgm:pt modelId="{24B56C9F-5058-4C6C-9F23-BD5CDBC23509}" type="pres">
      <dgm:prSet presAssocID="{D996EC83-FE6D-478D-9024-E202A0CE002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650DD0B-BBA2-485D-80AF-671320F164FF}" type="pres">
      <dgm:prSet presAssocID="{F2B49D7C-5F7F-4DE9-9C80-E300713F5E50}" presName="spacer" presStyleCnt="0"/>
      <dgm:spPr/>
    </dgm:pt>
    <dgm:pt modelId="{12F61363-E224-4083-AC1C-22AE2515265A}" type="pres">
      <dgm:prSet presAssocID="{5C3A6C7F-9D35-4263-B508-6E4E0F4E1F28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FCEBA71-ECC6-42FF-9006-D0EB08866933}" type="pres">
      <dgm:prSet presAssocID="{6CF9E513-6E2A-4734-BC0E-7E78ABE8A3E6}" presName="spacer" presStyleCnt="0"/>
      <dgm:spPr/>
    </dgm:pt>
    <dgm:pt modelId="{CEE168D2-E22C-4503-A9A5-66BE167312D2}" type="pres">
      <dgm:prSet presAssocID="{B58F461B-BCE1-4611-88F5-FD22525AC137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C45445D-F7FD-4148-87D9-600F3C239480}" type="pres">
      <dgm:prSet presAssocID="{5B9C32ED-856A-435A-9744-88B11053117D}" presName="spacer" presStyleCnt="0"/>
      <dgm:spPr/>
    </dgm:pt>
    <dgm:pt modelId="{23950775-CEE7-4B23-A5D4-9B551B556172}" type="pres">
      <dgm:prSet presAssocID="{7FC8E153-A20E-478C-9A48-425934B7ED32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23592D6-51D8-445F-B539-A432995CF24B}" type="pres">
      <dgm:prSet presAssocID="{7E8AEEBC-13F5-463E-B20C-D3B5F663F758}" presName="spacer" presStyleCnt="0"/>
      <dgm:spPr/>
    </dgm:pt>
    <dgm:pt modelId="{C6D126BE-90C7-4D2C-9433-C1CF24F3BEA3}" type="pres">
      <dgm:prSet presAssocID="{22D7AF6F-2B13-468F-A36C-00827C4352FE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6B9C7FB-9D77-4E86-ACB4-2795B01995C8}" type="presOf" srcId="{93FBB04A-7936-459A-B7CC-D26AD2DA4CA7}" destId="{E2B8E040-ECA4-436A-84F6-843C5AFEE8DA}" srcOrd="0" destOrd="0" presId="urn:microsoft.com/office/officeart/2005/8/layout/vList2"/>
    <dgm:cxn modelId="{4A3CC28C-A42D-445D-993C-C359F3B53439}" srcId="{38293CF6-A4E8-4400-8A46-CA1F3425FB56}" destId="{D996EC83-FE6D-478D-9024-E202A0CE0029}" srcOrd="2" destOrd="0" parTransId="{BCB5496A-4998-4162-9151-426A10D2C631}" sibTransId="{F2B49D7C-5F7F-4DE9-9C80-E300713F5E50}"/>
    <dgm:cxn modelId="{7CAFEAD4-1E7B-4D75-A3CC-DEEF5A0E7338}" srcId="{38293CF6-A4E8-4400-8A46-CA1F3425FB56}" destId="{93FBB04A-7936-459A-B7CC-D26AD2DA4CA7}" srcOrd="1" destOrd="0" parTransId="{FEA54323-ADF3-43E8-AA9B-BAA97C5D79AC}" sibTransId="{32F1A0D3-6221-4F34-B54E-E58ADC1EB885}"/>
    <dgm:cxn modelId="{268C173B-712E-4647-B967-8D39D5248551}" type="presOf" srcId="{7FC8E153-A20E-478C-9A48-425934B7ED32}" destId="{23950775-CEE7-4B23-A5D4-9B551B556172}" srcOrd="0" destOrd="0" presId="urn:microsoft.com/office/officeart/2005/8/layout/vList2"/>
    <dgm:cxn modelId="{4DB99335-6BE0-4090-B5CB-4DD7E05C86DD}" srcId="{38293CF6-A4E8-4400-8A46-CA1F3425FB56}" destId="{7FC8E153-A20E-478C-9A48-425934B7ED32}" srcOrd="5" destOrd="0" parTransId="{05D5FFF1-F534-4C91-8278-E7F376D314FA}" sibTransId="{7E8AEEBC-13F5-463E-B20C-D3B5F663F758}"/>
    <dgm:cxn modelId="{A22321F5-0BD4-4472-AD5B-BAFFD282D0F9}" type="presOf" srcId="{B58F461B-BCE1-4611-88F5-FD22525AC137}" destId="{CEE168D2-E22C-4503-A9A5-66BE167312D2}" srcOrd="0" destOrd="0" presId="urn:microsoft.com/office/officeart/2005/8/layout/vList2"/>
    <dgm:cxn modelId="{5A656462-01F2-48C8-9E77-2B3D01B0CAA2}" type="presOf" srcId="{22D7AF6F-2B13-468F-A36C-00827C4352FE}" destId="{C6D126BE-90C7-4D2C-9433-C1CF24F3BEA3}" srcOrd="0" destOrd="0" presId="urn:microsoft.com/office/officeart/2005/8/layout/vList2"/>
    <dgm:cxn modelId="{09D64BC7-2064-4DD5-9F35-8B21C38CF9E9}" type="presOf" srcId="{38293CF6-A4E8-4400-8A46-CA1F3425FB56}" destId="{52957E46-FFA5-4F4B-8344-47FB96C37AAB}" srcOrd="0" destOrd="0" presId="urn:microsoft.com/office/officeart/2005/8/layout/vList2"/>
    <dgm:cxn modelId="{138DA9F5-94E2-40D3-8A0C-D127617D2E1F}" srcId="{38293CF6-A4E8-4400-8A46-CA1F3425FB56}" destId="{5C3A6C7F-9D35-4263-B508-6E4E0F4E1F28}" srcOrd="3" destOrd="0" parTransId="{4535B4AF-3A4B-4EC0-9929-2CC48DE6769A}" sibTransId="{6CF9E513-6E2A-4734-BC0E-7E78ABE8A3E6}"/>
    <dgm:cxn modelId="{CECD939A-383E-47C6-BB69-AA1DEA63AFD2}" type="presOf" srcId="{78B142F3-48F1-44EA-B3F1-D2E63BB34E2F}" destId="{D8FB8F5E-52ED-4CFA-8DA6-AD3EF7CCEA8A}" srcOrd="0" destOrd="0" presId="urn:microsoft.com/office/officeart/2005/8/layout/vList2"/>
    <dgm:cxn modelId="{805A6F2F-E9FB-4AA9-A8AC-68C95FD24CD7}" srcId="{38293CF6-A4E8-4400-8A46-CA1F3425FB56}" destId="{22D7AF6F-2B13-468F-A36C-00827C4352FE}" srcOrd="6" destOrd="0" parTransId="{5C7965C7-3EB6-4185-85D0-DA41B2F11906}" sibTransId="{0B06A7E4-905F-4576-B5A3-A844A51C34DC}"/>
    <dgm:cxn modelId="{7DEE0FBB-86EB-4FCB-843D-42E469C86988}" srcId="{38293CF6-A4E8-4400-8A46-CA1F3425FB56}" destId="{B58F461B-BCE1-4611-88F5-FD22525AC137}" srcOrd="4" destOrd="0" parTransId="{88B8F0F3-50CA-4A1C-B30A-AEED59B25E2C}" sibTransId="{5B9C32ED-856A-435A-9744-88B11053117D}"/>
    <dgm:cxn modelId="{9C024B58-456B-4D9D-B7DA-5CED748CD529}" type="presOf" srcId="{D996EC83-FE6D-478D-9024-E202A0CE0029}" destId="{24B56C9F-5058-4C6C-9F23-BD5CDBC23509}" srcOrd="0" destOrd="0" presId="urn:microsoft.com/office/officeart/2005/8/layout/vList2"/>
    <dgm:cxn modelId="{6286BC8F-1DCB-4550-BD7D-ABAD85300E72}" type="presOf" srcId="{5C3A6C7F-9D35-4263-B508-6E4E0F4E1F28}" destId="{12F61363-E224-4083-AC1C-22AE2515265A}" srcOrd="0" destOrd="0" presId="urn:microsoft.com/office/officeart/2005/8/layout/vList2"/>
    <dgm:cxn modelId="{EE44DD2E-A369-4A1C-87C2-124201575BA9}" srcId="{38293CF6-A4E8-4400-8A46-CA1F3425FB56}" destId="{78B142F3-48F1-44EA-B3F1-D2E63BB34E2F}" srcOrd="0" destOrd="0" parTransId="{4AE0593D-C05E-43EE-9A79-C1C164B00A66}" sibTransId="{8DF46C87-B75A-40C8-8A5B-0475C820FFE7}"/>
    <dgm:cxn modelId="{1ED0EBAA-C33B-470A-B8DC-A6DE3F49A3E4}" type="presParOf" srcId="{52957E46-FFA5-4F4B-8344-47FB96C37AAB}" destId="{D8FB8F5E-52ED-4CFA-8DA6-AD3EF7CCEA8A}" srcOrd="0" destOrd="0" presId="urn:microsoft.com/office/officeart/2005/8/layout/vList2"/>
    <dgm:cxn modelId="{D2C85F4D-5084-4926-9EEF-B5CD2B329AFC}" type="presParOf" srcId="{52957E46-FFA5-4F4B-8344-47FB96C37AAB}" destId="{46280148-B799-47DA-B177-D976CA8DB13B}" srcOrd="1" destOrd="0" presId="urn:microsoft.com/office/officeart/2005/8/layout/vList2"/>
    <dgm:cxn modelId="{95E74805-C76C-4B12-A5BA-DD30BFAAEF95}" type="presParOf" srcId="{52957E46-FFA5-4F4B-8344-47FB96C37AAB}" destId="{E2B8E040-ECA4-436A-84F6-843C5AFEE8DA}" srcOrd="2" destOrd="0" presId="urn:microsoft.com/office/officeart/2005/8/layout/vList2"/>
    <dgm:cxn modelId="{D70277CB-5974-429E-AADD-96E8840B9726}" type="presParOf" srcId="{52957E46-FFA5-4F4B-8344-47FB96C37AAB}" destId="{D866DE33-5600-4DA8-8C5F-799A6405B1DF}" srcOrd="3" destOrd="0" presId="urn:microsoft.com/office/officeart/2005/8/layout/vList2"/>
    <dgm:cxn modelId="{BB951667-4D78-4EA7-B8EE-1AE05269AF6C}" type="presParOf" srcId="{52957E46-FFA5-4F4B-8344-47FB96C37AAB}" destId="{24B56C9F-5058-4C6C-9F23-BD5CDBC23509}" srcOrd="4" destOrd="0" presId="urn:microsoft.com/office/officeart/2005/8/layout/vList2"/>
    <dgm:cxn modelId="{F14BB0EC-B7AD-4D19-9C46-13433217D6EB}" type="presParOf" srcId="{52957E46-FFA5-4F4B-8344-47FB96C37AAB}" destId="{D650DD0B-BBA2-485D-80AF-671320F164FF}" srcOrd="5" destOrd="0" presId="urn:microsoft.com/office/officeart/2005/8/layout/vList2"/>
    <dgm:cxn modelId="{D25F9C79-842C-4B92-8ABA-D796EB0FB3B8}" type="presParOf" srcId="{52957E46-FFA5-4F4B-8344-47FB96C37AAB}" destId="{12F61363-E224-4083-AC1C-22AE2515265A}" srcOrd="6" destOrd="0" presId="urn:microsoft.com/office/officeart/2005/8/layout/vList2"/>
    <dgm:cxn modelId="{C1A4E592-B87D-4F4D-BCA2-D026E8BD30B3}" type="presParOf" srcId="{52957E46-FFA5-4F4B-8344-47FB96C37AAB}" destId="{CFCEBA71-ECC6-42FF-9006-D0EB08866933}" srcOrd="7" destOrd="0" presId="urn:microsoft.com/office/officeart/2005/8/layout/vList2"/>
    <dgm:cxn modelId="{4AEC0951-F811-4A0F-98FB-CCAD912687E6}" type="presParOf" srcId="{52957E46-FFA5-4F4B-8344-47FB96C37AAB}" destId="{CEE168D2-E22C-4503-A9A5-66BE167312D2}" srcOrd="8" destOrd="0" presId="urn:microsoft.com/office/officeart/2005/8/layout/vList2"/>
    <dgm:cxn modelId="{83B8FA19-F9A6-427C-AA66-DD56655F7934}" type="presParOf" srcId="{52957E46-FFA5-4F4B-8344-47FB96C37AAB}" destId="{BC45445D-F7FD-4148-87D9-600F3C239480}" srcOrd="9" destOrd="0" presId="urn:microsoft.com/office/officeart/2005/8/layout/vList2"/>
    <dgm:cxn modelId="{6A2FBA8E-773A-4198-8F82-449737E9C438}" type="presParOf" srcId="{52957E46-FFA5-4F4B-8344-47FB96C37AAB}" destId="{23950775-CEE7-4B23-A5D4-9B551B556172}" srcOrd="10" destOrd="0" presId="urn:microsoft.com/office/officeart/2005/8/layout/vList2"/>
    <dgm:cxn modelId="{8ECC6BE2-B2D1-42FE-9FD7-ECCB3203E207}" type="presParOf" srcId="{52957E46-FFA5-4F4B-8344-47FB96C37AAB}" destId="{D23592D6-51D8-445F-B539-A432995CF24B}" srcOrd="11" destOrd="0" presId="urn:microsoft.com/office/officeart/2005/8/layout/vList2"/>
    <dgm:cxn modelId="{C7B67DD7-73FE-4246-8F60-E8955C04758D}" type="presParOf" srcId="{52957E46-FFA5-4F4B-8344-47FB96C37AAB}" destId="{C6D126BE-90C7-4D2C-9433-C1CF24F3BEA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2BF951-79B8-4B52-892B-5DC42FA25CE6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/>
      <dgm:spPr/>
      <dgm:t>
        <a:bodyPr/>
        <a:lstStyle/>
        <a:p>
          <a:endParaRPr lang="nl-NL"/>
        </a:p>
      </dgm:t>
    </dgm:pt>
    <dgm:pt modelId="{9726BE74-8913-4AF6-B94D-3A27369D3C3D}">
      <dgm:prSet/>
      <dgm:spPr/>
      <dgm:t>
        <a:bodyPr/>
        <a:lstStyle/>
        <a:p>
          <a:pPr algn="ctr" rtl="0"/>
          <a:r>
            <a:rPr lang="nl-NL" dirty="0" smtClean="0"/>
            <a:t>Domesticatie van wilde rassen</a:t>
          </a:r>
          <a:endParaRPr lang="nl-NL" dirty="0"/>
        </a:p>
      </dgm:t>
    </dgm:pt>
    <dgm:pt modelId="{B9733C1C-DE14-49FF-8D64-389EB95C9489}" type="parTrans" cxnId="{045C5AAA-F3D3-435C-843C-2631CEBF8A4A}">
      <dgm:prSet/>
      <dgm:spPr/>
      <dgm:t>
        <a:bodyPr/>
        <a:lstStyle/>
        <a:p>
          <a:endParaRPr lang="nl-NL"/>
        </a:p>
      </dgm:t>
    </dgm:pt>
    <dgm:pt modelId="{2283919F-8368-4085-A14F-74717E948F9A}" type="sibTrans" cxnId="{045C5AAA-F3D3-435C-843C-2631CEBF8A4A}">
      <dgm:prSet/>
      <dgm:spPr/>
      <dgm:t>
        <a:bodyPr/>
        <a:lstStyle/>
        <a:p>
          <a:endParaRPr lang="nl-NL"/>
        </a:p>
      </dgm:t>
    </dgm:pt>
    <dgm:pt modelId="{A2C7E685-EFAF-4CB5-9DF2-3A143F5E128E}" type="pres">
      <dgm:prSet presAssocID="{882BF951-79B8-4B52-892B-5DC42FA25C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98ABE98-A603-4AD8-805E-025A6B020EBE}" type="pres">
      <dgm:prSet presAssocID="{9726BE74-8913-4AF6-B94D-3A27369D3C3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639C4F4-BC75-459C-A095-EE31655C6828}" type="presOf" srcId="{882BF951-79B8-4B52-892B-5DC42FA25CE6}" destId="{A2C7E685-EFAF-4CB5-9DF2-3A143F5E128E}" srcOrd="0" destOrd="0" presId="urn:microsoft.com/office/officeart/2005/8/layout/vList2"/>
    <dgm:cxn modelId="{045C5AAA-F3D3-435C-843C-2631CEBF8A4A}" srcId="{882BF951-79B8-4B52-892B-5DC42FA25CE6}" destId="{9726BE74-8913-4AF6-B94D-3A27369D3C3D}" srcOrd="0" destOrd="0" parTransId="{B9733C1C-DE14-49FF-8D64-389EB95C9489}" sibTransId="{2283919F-8368-4085-A14F-74717E948F9A}"/>
    <dgm:cxn modelId="{CEE955F5-5F4D-4C0F-B724-271CA6C09276}" type="presOf" srcId="{9726BE74-8913-4AF6-B94D-3A27369D3C3D}" destId="{198ABE98-A603-4AD8-805E-025A6B020EBE}" srcOrd="0" destOrd="0" presId="urn:microsoft.com/office/officeart/2005/8/layout/vList2"/>
    <dgm:cxn modelId="{E42C2B62-88EE-4EED-8EF9-9F1B43315000}" type="presParOf" srcId="{A2C7E685-EFAF-4CB5-9DF2-3A143F5E128E}" destId="{198ABE98-A603-4AD8-805E-025A6B020E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AE4DAA-A75C-4FA9-BCBA-FCFCA907E4D0}" type="doc">
      <dgm:prSet loTypeId="urn:microsoft.com/office/officeart/2005/8/layout/vList2" loCatId="list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nl-NL"/>
        </a:p>
      </dgm:t>
    </dgm:pt>
    <dgm:pt modelId="{AF26D2EA-E68C-4077-90E2-6A7566757065}">
      <dgm:prSet/>
      <dgm:spPr/>
      <dgm:t>
        <a:bodyPr/>
        <a:lstStyle/>
        <a:p>
          <a:pPr algn="ctr" rtl="0"/>
          <a:r>
            <a:rPr lang="nl-NL" dirty="0" smtClean="0"/>
            <a:t>Domesticeren: aanpassen van wilde rassen aan wensen mens</a:t>
          </a:r>
          <a:endParaRPr lang="nl-NL" dirty="0"/>
        </a:p>
      </dgm:t>
    </dgm:pt>
    <dgm:pt modelId="{3ACCF8F1-611E-4CC3-B259-2D5EB5F510D0}" type="parTrans" cxnId="{45FEE265-4B31-4693-A4FE-AA0F9C9F1E85}">
      <dgm:prSet/>
      <dgm:spPr/>
      <dgm:t>
        <a:bodyPr/>
        <a:lstStyle/>
        <a:p>
          <a:pPr algn="ctr"/>
          <a:endParaRPr lang="nl-NL"/>
        </a:p>
      </dgm:t>
    </dgm:pt>
    <dgm:pt modelId="{BDBC0A57-4517-4715-A10A-C4F86C682C27}" type="sibTrans" cxnId="{45FEE265-4B31-4693-A4FE-AA0F9C9F1E85}">
      <dgm:prSet/>
      <dgm:spPr/>
      <dgm:t>
        <a:bodyPr/>
        <a:lstStyle/>
        <a:p>
          <a:pPr algn="ctr"/>
          <a:endParaRPr lang="nl-NL"/>
        </a:p>
      </dgm:t>
    </dgm:pt>
    <dgm:pt modelId="{3A48E063-8AA1-4D62-AB28-44D4B50075FB}">
      <dgm:prSet/>
      <dgm:spPr/>
      <dgm:t>
        <a:bodyPr/>
        <a:lstStyle/>
        <a:p>
          <a:pPr algn="ctr" rtl="0"/>
          <a:r>
            <a:rPr lang="nl-NL" dirty="0" smtClean="0"/>
            <a:t>Klassieke techniek: kruising en selectie</a:t>
          </a:r>
          <a:endParaRPr lang="nl-NL" dirty="0"/>
        </a:p>
      </dgm:t>
    </dgm:pt>
    <dgm:pt modelId="{6650F41C-9837-4206-873A-F1BA3ECE528F}" type="parTrans" cxnId="{757131F5-4C7F-4972-A0B4-AF6065BD8BA4}">
      <dgm:prSet/>
      <dgm:spPr/>
      <dgm:t>
        <a:bodyPr/>
        <a:lstStyle/>
        <a:p>
          <a:pPr algn="ctr"/>
          <a:endParaRPr lang="nl-NL"/>
        </a:p>
      </dgm:t>
    </dgm:pt>
    <dgm:pt modelId="{9AACB580-AE84-45FF-9DD9-070C86FE8C0A}" type="sibTrans" cxnId="{757131F5-4C7F-4972-A0B4-AF6065BD8BA4}">
      <dgm:prSet/>
      <dgm:spPr/>
      <dgm:t>
        <a:bodyPr/>
        <a:lstStyle/>
        <a:p>
          <a:pPr algn="ctr"/>
          <a:endParaRPr lang="nl-NL"/>
        </a:p>
      </dgm:t>
    </dgm:pt>
    <dgm:pt modelId="{E662070B-C649-484A-9A67-7C8890D2790A}">
      <dgm:prSet/>
      <dgm:spPr/>
      <dgm:t>
        <a:bodyPr/>
        <a:lstStyle/>
        <a:p>
          <a:pPr algn="ctr" rtl="0"/>
          <a:r>
            <a:rPr lang="nl-NL" dirty="0" smtClean="0"/>
            <a:t>Plantaardige organismen: veredeling</a:t>
          </a:r>
          <a:endParaRPr lang="nl-NL" dirty="0"/>
        </a:p>
      </dgm:t>
    </dgm:pt>
    <dgm:pt modelId="{0C328F5C-F7B8-48C8-A087-F45E7256C432}" type="parTrans" cxnId="{8732F8F6-7864-440F-A24B-B988CBD79F6F}">
      <dgm:prSet/>
      <dgm:spPr/>
      <dgm:t>
        <a:bodyPr/>
        <a:lstStyle/>
        <a:p>
          <a:pPr algn="ctr"/>
          <a:endParaRPr lang="nl-NL"/>
        </a:p>
      </dgm:t>
    </dgm:pt>
    <dgm:pt modelId="{FB3EB39B-66D7-4B47-98FA-A7D93EA7B81B}" type="sibTrans" cxnId="{8732F8F6-7864-440F-A24B-B988CBD79F6F}">
      <dgm:prSet/>
      <dgm:spPr/>
      <dgm:t>
        <a:bodyPr/>
        <a:lstStyle/>
        <a:p>
          <a:pPr algn="ctr"/>
          <a:endParaRPr lang="nl-NL"/>
        </a:p>
      </dgm:t>
    </dgm:pt>
    <dgm:pt modelId="{93F78F17-2A6F-4331-BD57-B55851DD3267}">
      <dgm:prSet/>
      <dgm:spPr/>
      <dgm:t>
        <a:bodyPr/>
        <a:lstStyle/>
        <a:p>
          <a:pPr algn="ctr" rtl="0"/>
          <a:r>
            <a:rPr lang="nl-NL" dirty="0" smtClean="0"/>
            <a:t>Dierlijke organismen: fokkerij</a:t>
          </a:r>
          <a:endParaRPr lang="nl-NL" dirty="0"/>
        </a:p>
      </dgm:t>
    </dgm:pt>
    <dgm:pt modelId="{4C8C733E-C019-45B0-89D4-C7C0B83E27CC}" type="parTrans" cxnId="{CD88336D-B066-47FD-A1FD-E64B567751F7}">
      <dgm:prSet/>
      <dgm:spPr/>
      <dgm:t>
        <a:bodyPr/>
        <a:lstStyle/>
        <a:p>
          <a:pPr algn="ctr"/>
          <a:endParaRPr lang="nl-NL"/>
        </a:p>
      </dgm:t>
    </dgm:pt>
    <dgm:pt modelId="{6A01F97D-53FA-4049-B077-9AAC739B46C4}" type="sibTrans" cxnId="{CD88336D-B066-47FD-A1FD-E64B567751F7}">
      <dgm:prSet/>
      <dgm:spPr/>
      <dgm:t>
        <a:bodyPr/>
        <a:lstStyle/>
        <a:p>
          <a:pPr algn="ctr"/>
          <a:endParaRPr lang="nl-NL"/>
        </a:p>
      </dgm:t>
    </dgm:pt>
    <dgm:pt modelId="{46ED5BCF-58CF-4527-B90D-5BAA825A6781}">
      <dgm:prSet/>
      <dgm:spPr/>
      <dgm:t>
        <a:bodyPr/>
        <a:lstStyle/>
        <a:p>
          <a:pPr algn="ctr" rtl="0"/>
          <a:r>
            <a:rPr lang="nl-NL" dirty="0" smtClean="0"/>
            <a:t>Kruisingen: op basis van selectie van fenotype</a:t>
          </a:r>
          <a:endParaRPr lang="nl-NL" dirty="0"/>
        </a:p>
      </dgm:t>
    </dgm:pt>
    <dgm:pt modelId="{EBA0B9CB-A055-4B91-B5C6-58B04E26D1F8}" type="parTrans" cxnId="{DE57553D-CF94-4390-B5F6-DD0389D91E7B}">
      <dgm:prSet/>
      <dgm:spPr/>
      <dgm:t>
        <a:bodyPr/>
        <a:lstStyle/>
        <a:p>
          <a:pPr algn="ctr"/>
          <a:endParaRPr lang="nl-NL"/>
        </a:p>
      </dgm:t>
    </dgm:pt>
    <dgm:pt modelId="{E78DC4FA-D728-4FF9-9BC2-23B69022A37D}" type="sibTrans" cxnId="{DE57553D-CF94-4390-B5F6-DD0389D91E7B}">
      <dgm:prSet/>
      <dgm:spPr/>
      <dgm:t>
        <a:bodyPr/>
        <a:lstStyle/>
        <a:p>
          <a:pPr algn="ctr"/>
          <a:endParaRPr lang="nl-NL"/>
        </a:p>
      </dgm:t>
    </dgm:pt>
    <dgm:pt modelId="{497A6486-C15B-4C04-AB34-A4E243C4F209}" type="pres">
      <dgm:prSet presAssocID="{7CAE4DAA-A75C-4FA9-BCBA-FCFCA907E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5CB5774-31ED-47F8-BD97-D7CA395182D2}" type="pres">
      <dgm:prSet presAssocID="{AF26D2EA-E68C-4077-90E2-6A756675706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23F65DE-4114-4B2B-B850-62B6E173B560}" type="pres">
      <dgm:prSet presAssocID="{BDBC0A57-4517-4715-A10A-C4F86C682C27}" presName="spacer" presStyleCnt="0"/>
      <dgm:spPr/>
    </dgm:pt>
    <dgm:pt modelId="{64E59F49-BF4B-44EA-A9DB-F3A276D06925}" type="pres">
      <dgm:prSet presAssocID="{3A48E063-8AA1-4D62-AB28-44D4B50075F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D225B83-7FA3-4A8A-9773-42F297B93B29}" type="pres">
      <dgm:prSet presAssocID="{9AACB580-AE84-45FF-9DD9-070C86FE8C0A}" presName="spacer" presStyleCnt="0"/>
      <dgm:spPr/>
    </dgm:pt>
    <dgm:pt modelId="{258AFA72-8C1A-4EC0-BB15-EC39AEC41E3A}" type="pres">
      <dgm:prSet presAssocID="{E662070B-C649-484A-9A67-7C8890D2790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C76C453-4216-4E81-A0CC-052F1D0C14DA}" type="pres">
      <dgm:prSet presAssocID="{FB3EB39B-66D7-4B47-98FA-A7D93EA7B81B}" presName="spacer" presStyleCnt="0"/>
      <dgm:spPr/>
    </dgm:pt>
    <dgm:pt modelId="{743668E0-C8E0-4740-8CEA-3308C09A375E}" type="pres">
      <dgm:prSet presAssocID="{93F78F17-2A6F-4331-BD57-B55851DD326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9C8B80F-288F-4F82-B0FB-5B9D72D82ED6}" type="pres">
      <dgm:prSet presAssocID="{6A01F97D-53FA-4049-B077-9AAC739B46C4}" presName="spacer" presStyleCnt="0"/>
      <dgm:spPr/>
    </dgm:pt>
    <dgm:pt modelId="{0D3FA569-E28B-40FA-BD13-D226251E7040}" type="pres">
      <dgm:prSet presAssocID="{46ED5BCF-58CF-4527-B90D-5BAA825A678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57131F5-4C7F-4972-A0B4-AF6065BD8BA4}" srcId="{7CAE4DAA-A75C-4FA9-BCBA-FCFCA907E4D0}" destId="{3A48E063-8AA1-4D62-AB28-44D4B50075FB}" srcOrd="1" destOrd="0" parTransId="{6650F41C-9837-4206-873A-F1BA3ECE528F}" sibTransId="{9AACB580-AE84-45FF-9DD9-070C86FE8C0A}"/>
    <dgm:cxn modelId="{F9E6848C-7CDB-41F5-B845-E35AFBC1421A}" type="presOf" srcId="{AF26D2EA-E68C-4077-90E2-6A7566757065}" destId="{C5CB5774-31ED-47F8-BD97-D7CA395182D2}" srcOrd="0" destOrd="0" presId="urn:microsoft.com/office/officeart/2005/8/layout/vList2"/>
    <dgm:cxn modelId="{DE57553D-CF94-4390-B5F6-DD0389D91E7B}" srcId="{7CAE4DAA-A75C-4FA9-BCBA-FCFCA907E4D0}" destId="{46ED5BCF-58CF-4527-B90D-5BAA825A6781}" srcOrd="4" destOrd="0" parTransId="{EBA0B9CB-A055-4B91-B5C6-58B04E26D1F8}" sibTransId="{E78DC4FA-D728-4FF9-9BC2-23B69022A37D}"/>
    <dgm:cxn modelId="{A90AB034-1591-4E64-9817-354F40E6458E}" type="presOf" srcId="{E662070B-C649-484A-9A67-7C8890D2790A}" destId="{258AFA72-8C1A-4EC0-BB15-EC39AEC41E3A}" srcOrd="0" destOrd="0" presId="urn:microsoft.com/office/officeart/2005/8/layout/vList2"/>
    <dgm:cxn modelId="{73B63311-8D01-4178-8B30-6C4C1C49EC37}" type="presOf" srcId="{3A48E063-8AA1-4D62-AB28-44D4B50075FB}" destId="{64E59F49-BF4B-44EA-A9DB-F3A276D06925}" srcOrd="0" destOrd="0" presId="urn:microsoft.com/office/officeart/2005/8/layout/vList2"/>
    <dgm:cxn modelId="{45FEE265-4B31-4693-A4FE-AA0F9C9F1E85}" srcId="{7CAE4DAA-A75C-4FA9-BCBA-FCFCA907E4D0}" destId="{AF26D2EA-E68C-4077-90E2-6A7566757065}" srcOrd="0" destOrd="0" parTransId="{3ACCF8F1-611E-4CC3-B259-2D5EB5F510D0}" sibTransId="{BDBC0A57-4517-4715-A10A-C4F86C682C27}"/>
    <dgm:cxn modelId="{2DEFC074-203D-41B7-9BD7-54F4BD8FAB16}" type="presOf" srcId="{93F78F17-2A6F-4331-BD57-B55851DD3267}" destId="{743668E0-C8E0-4740-8CEA-3308C09A375E}" srcOrd="0" destOrd="0" presId="urn:microsoft.com/office/officeart/2005/8/layout/vList2"/>
    <dgm:cxn modelId="{CD88336D-B066-47FD-A1FD-E64B567751F7}" srcId="{7CAE4DAA-A75C-4FA9-BCBA-FCFCA907E4D0}" destId="{93F78F17-2A6F-4331-BD57-B55851DD3267}" srcOrd="3" destOrd="0" parTransId="{4C8C733E-C019-45B0-89D4-C7C0B83E27CC}" sibTransId="{6A01F97D-53FA-4049-B077-9AAC739B46C4}"/>
    <dgm:cxn modelId="{8732F8F6-7864-440F-A24B-B988CBD79F6F}" srcId="{7CAE4DAA-A75C-4FA9-BCBA-FCFCA907E4D0}" destId="{E662070B-C649-484A-9A67-7C8890D2790A}" srcOrd="2" destOrd="0" parTransId="{0C328F5C-F7B8-48C8-A087-F45E7256C432}" sibTransId="{FB3EB39B-66D7-4B47-98FA-A7D93EA7B81B}"/>
    <dgm:cxn modelId="{F927B985-0BD7-4972-9037-2E532055A787}" type="presOf" srcId="{46ED5BCF-58CF-4527-B90D-5BAA825A6781}" destId="{0D3FA569-E28B-40FA-BD13-D226251E7040}" srcOrd="0" destOrd="0" presId="urn:microsoft.com/office/officeart/2005/8/layout/vList2"/>
    <dgm:cxn modelId="{24AA750A-611B-4718-AC49-0B698DB3847A}" type="presOf" srcId="{7CAE4DAA-A75C-4FA9-BCBA-FCFCA907E4D0}" destId="{497A6486-C15B-4C04-AB34-A4E243C4F209}" srcOrd="0" destOrd="0" presId="urn:microsoft.com/office/officeart/2005/8/layout/vList2"/>
    <dgm:cxn modelId="{FD8F7B4E-CC51-4007-8003-26187D7FD34B}" type="presParOf" srcId="{497A6486-C15B-4C04-AB34-A4E243C4F209}" destId="{C5CB5774-31ED-47F8-BD97-D7CA395182D2}" srcOrd="0" destOrd="0" presId="urn:microsoft.com/office/officeart/2005/8/layout/vList2"/>
    <dgm:cxn modelId="{41183593-57C4-42E9-81C1-EB4DB1D21431}" type="presParOf" srcId="{497A6486-C15B-4C04-AB34-A4E243C4F209}" destId="{E23F65DE-4114-4B2B-B850-62B6E173B560}" srcOrd="1" destOrd="0" presId="urn:microsoft.com/office/officeart/2005/8/layout/vList2"/>
    <dgm:cxn modelId="{1A7F2DAB-4F07-4632-B429-4E6CE8731CAA}" type="presParOf" srcId="{497A6486-C15B-4C04-AB34-A4E243C4F209}" destId="{64E59F49-BF4B-44EA-A9DB-F3A276D06925}" srcOrd="2" destOrd="0" presId="urn:microsoft.com/office/officeart/2005/8/layout/vList2"/>
    <dgm:cxn modelId="{D2192313-2C6D-4B11-86CD-2C31770621EB}" type="presParOf" srcId="{497A6486-C15B-4C04-AB34-A4E243C4F209}" destId="{CD225B83-7FA3-4A8A-9773-42F297B93B29}" srcOrd="3" destOrd="0" presId="urn:microsoft.com/office/officeart/2005/8/layout/vList2"/>
    <dgm:cxn modelId="{45507AFE-F923-45F4-89AF-FDA9E554C67A}" type="presParOf" srcId="{497A6486-C15B-4C04-AB34-A4E243C4F209}" destId="{258AFA72-8C1A-4EC0-BB15-EC39AEC41E3A}" srcOrd="4" destOrd="0" presId="urn:microsoft.com/office/officeart/2005/8/layout/vList2"/>
    <dgm:cxn modelId="{CE4A4799-95B9-4375-91D8-D9849E884F88}" type="presParOf" srcId="{497A6486-C15B-4C04-AB34-A4E243C4F209}" destId="{8C76C453-4216-4E81-A0CC-052F1D0C14DA}" srcOrd="5" destOrd="0" presId="urn:microsoft.com/office/officeart/2005/8/layout/vList2"/>
    <dgm:cxn modelId="{42636BBA-B123-45F8-BD0C-00A393461E7D}" type="presParOf" srcId="{497A6486-C15B-4C04-AB34-A4E243C4F209}" destId="{743668E0-C8E0-4740-8CEA-3308C09A375E}" srcOrd="6" destOrd="0" presId="urn:microsoft.com/office/officeart/2005/8/layout/vList2"/>
    <dgm:cxn modelId="{27146588-67A2-42BA-9BD1-CF48F70A3F4D}" type="presParOf" srcId="{497A6486-C15B-4C04-AB34-A4E243C4F209}" destId="{C9C8B80F-288F-4F82-B0FB-5B9D72D82ED6}" srcOrd="7" destOrd="0" presId="urn:microsoft.com/office/officeart/2005/8/layout/vList2"/>
    <dgm:cxn modelId="{37D02988-7509-4F48-94DE-9B45AC7EC4D5}" type="presParOf" srcId="{497A6486-C15B-4C04-AB34-A4E243C4F209}" destId="{0D3FA569-E28B-40FA-BD13-D226251E704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9B4C11-1016-4DBE-91C9-6CEB6ABC648B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/>
      <dgm:spPr/>
      <dgm:t>
        <a:bodyPr/>
        <a:lstStyle/>
        <a:p>
          <a:endParaRPr lang="nl-NL"/>
        </a:p>
      </dgm:t>
    </dgm:pt>
    <dgm:pt modelId="{22AA4F0F-CE0B-4CC3-809F-28479CEA9F1B}">
      <dgm:prSet/>
      <dgm:spPr/>
      <dgm:t>
        <a:bodyPr/>
        <a:lstStyle/>
        <a:p>
          <a:pPr algn="ctr" rtl="0"/>
          <a:r>
            <a:rPr lang="nl-NL" dirty="0" smtClean="0"/>
            <a:t>Wensen voor nieuwe rassen</a:t>
          </a:r>
          <a:endParaRPr lang="nl-NL" dirty="0"/>
        </a:p>
      </dgm:t>
    </dgm:pt>
    <dgm:pt modelId="{1103CED2-7F36-4B37-BE47-A293691D9C92}" type="parTrans" cxnId="{876E51A7-F582-4243-BEF4-7B8273B5C576}">
      <dgm:prSet/>
      <dgm:spPr/>
      <dgm:t>
        <a:bodyPr/>
        <a:lstStyle/>
        <a:p>
          <a:endParaRPr lang="nl-NL"/>
        </a:p>
      </dgm:t>
    </dgm:pt>
    <dgm:pt modelId="{E56FC7EF-166E-45F4-9FC2-084DDA3C5664}" type="sibTrans" cxnId="{876E51A7-F582-4243-BEF4-7B8273B5C576}">
      <dgm:prSet/>
      <dgm:spPr/>
      <dgm:t>
        <a:bodyPr/>
        <a:lstStyle/>
        <a:p>
          <a:endParaRPr lang="nl-NL"/>
        </a:p>
      </dgm:t>
    </dgm:pt>
    <dgm:pt modelId="{0090905F-5671-421F-AB62-BD23E2BF23A6}" type="pres">
      <dgm:prSet presAssocID="{389B4C11-1016-4DBE-91C9-6CEB6ABC64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A86EFA1-09FA-4744-9282-209BD3260BD8}" type="pres">
      <dgm:prSet presAssocID="{22AA4F0F-CE0B-4CC3-809F-28479CEA9F1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86D0DA2-AF9E-4264-8A57-2DB2E9C34533}" type="presOf" srcId="{22AA4F0F-CE0B-4CC3-809F-28479CEA9F1B}" destId="{0A86EFA1-09FA-4744-9282-209BD3260BD8}" srcOrd="0" destOrd="0" presId="urn:microsoft.com/office/officeart/2005/8/layout/vList2"/>
    <dgm:cxn modelId="{797E520E-8EFF-45B6-BE35-F3DEB93A496C}" type="presOf" srcId="{389B4C11-1016-4DBE-91C9-6CEB6ABC648B}" destId="{0090905F-5671-421F-AB62-BD23E2BF23A6}" srcOrd="0" destOrd="0" presId="urn:microsoft.com/office/officeart/2005/8/layout/vList2"/>
    <dgm:cxn modelId="{876E51A7-F582-4243-BEF4-7B8273B5C576}" srcId="{389B4C11-1016-4DBE-91C9-6CEB6ABC648B}" destId="{22AA4F0F-CE0B-4CC3-809F-28479CEA9F1B}" srcOrd="0" destOrd="0" parTransId="{1103CED2-7F36-4B37-BE47-A293691D9C92}" sibTransId="{E56FC7EF-166E-45F4-9FC2-084DDA3C5664}"/>
    <dgm:cxn modelId="{C9B895B9-4241-49E2-B59C-2DA745787A50}" type="presParOf" srcId="{0090905F-5671-421F-AB62-BD23E2BF23A6}" destId="{0A86EFA1-09FA-4744-9282-209BD3260B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83ADD5-1489-4A6A-B97C-ADB40D0A03D7}" type="doc">
      <dgm:prSet loTypeId="urn:microsoft.com/office/officeart/2005/8/layout/vList2" loCatId="list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nl-NL"/>
        </a:p>
      </dgm:t>
    </dgm:pt>
    <dgm:pt modelId="{8D95DE81-65EF-4D97-881E-C7BE8AE749C6}">
      <dgm:prSet/>
      <dgm:spPr/>
      <dgm:t>
        <a:bodyPr/>
        <a:lstStyle/>
        <a:p>
          <a:pPr algn="ctr" rtl="0"/>
          <a:r>
            <a:rPr lang="nl-NL" dirty="0" smtClean="0"/>
            <a:t>Commerciële wensen (bijv. vierkante tomaten)</a:t>
          </a:r>
          <a:endParaRPr lang="nl-NL" dirty="0"/>
        </a:p>
      </dgm:t>
    </dgm:pt>
    <dgm:pt modelId="{2F8D92B6-1915-4C29-9A1D-4099C9F9D81B}" type="parTrans" cxnId="{AF520276-002F-4D52-ADBF-E5778B9598BD}">
      <dgm:prSet/>
      <dgm:spPr/>
      <dgm:t>
        <a:bodyPr/>
        <a:lstStyle/>
        <a:p>
          <a:pPr algn="ctr"/>
          <a:endParaRPr lang="nl-NL"/>
        </a:p>
      </dgm:t>
    </dgm:pt>
    <dgm:pt modelId="{A4343CF1-7CE1-4053-A17C-E0ADAB3E4AEF}" type="sibTrans" cxnId="{AF520276-002F-4D52-ADBF-E5778B9598BD}">
      <dgm:prSet/>
      <dgm:spPr/>
      <dgm:t>
        <a:bodyPr/>
        <a:lstStyle/>
        <a:p>
          <a:pPr algn="ctr"/>
          <a:endParaRPr lang="nl-NL"/>
        </a:p>
      </dgm:t>
    </dgm:pt>
    <dgm:pt modelId="{6D43F001-16EC-44D1-88D2-641858AA3B07}">
      <dgm:prSet/>
      <dgm:spPr/>
      <dgm:t>
        <a:bodyPr/>
        <a:lstStyle/>
        <a:p>
          <a:pPr algn="ctr" rtl="0"/>
          <a:r>
            <a:rPr lang="nl-NL" dirty="0" smtClean="0"/>
            <a:t>Mogelijkheid mechanische verwerking</a:t>
          </a:r>
          <a:endParaRPr lang="nl-NL" dirty="0"/>
        </a:p>
      </dgm:t>
    </dgm:pt>
    <dgm:pt modelId="{FD37B859-74E9-45D6-A1BA-0AA5371BCDA2}" type="parTrans" cxnId="{03F7D087-375F-4224-8D69-ADA807EC721F}">
      <dgm:prSet/>
      <dgm:spPr/>
      <dgm:t>
        <a:bodyPr/>
        <a:lstStyle/>
        <a:p>
          <a:pPr algn="ctr"/>
          <a:endParaRPr lang="nl-NL"/>
        </a:p>
      </dgm:t>
    </dgm:pt>
    <dgm:pt modelId="{7D6C91E3-7E8D-4BF2-B5CE-984218547F2F}" type="sibTrans" cxnId="{03F7D087-375F-4224-8D69-ADA807EC721F}">
      <dgm:prSet/>
      <dgm:spPr/>
      <dgm:t>
        <a:bodyPr/>
        <a:lstStyle/>
        <a:p>
          <a:pPr algn="ctr"/>
          <a:endParaRPr lang="nl-NL"/>
        </a:p>
      </dgm:t>
    </dgm:pt>
    <dgm:pt modelId="{FE0CAED5-2719-49DE-85F4-AD2A985FD281}">
      <dgm:prSet/>
      <dgm:spPr/>
      <dgm:t>
        <a:bodyPr/>
        <a:lstStyle/>
        <a:p>
          <a:pPr algn="ctr" rtl="0"/>
          <a:r>
            <a:rPr lang="nl-NL" dirty="0" smtClean="0"/>
            <a:t>Resistent tegen parasieten (wilde soorten)</a:t>
          </a:r>
          <a:endParaRPr lang="nl-NL" dirty="0"/>
        </a:p>
      </dgm:t>
    </dgm:pt>
    <dgm:pt modelId="{6B780765-D898-4EAA-976C-79854C82770D}" type="parTrans" cxnId="{75E1E393-3285-4FD6-BE3F-B98F3A9AE86D}">
      <dgm:prSet/>
      <dgm:spPr/>
      <dgm:t>
        <a:bodyPr/>
        <a:lstStyle/>
        <a:p>
          <a:pPr algn="ctr"/>
          <a:endParaRPr lang="nl-NL"/>
        </a:p>
      </dgm:t>
    </dgm:pt>
    <dgm:pt modelId="{B4DE5612-9E25-4C04-81BC-61192235D859}" type="sibTrans" cxnId="{75E1E393-3285-4FD6-BE3F-B98F3A9AE86D}">
      <dgm:prSet/>
      <dgm:spPr/>
      <dgm:t>
        <a:bodyPr/>
        <a:lstStyle/>
        <a:p>
          <a:pPr algn="ctr"/>
          <a:endParaRPr lang="nl-NL"/>
        </a:p>
      </dgm:t>
    </dgm:pt>
    <dgm:pt modelId="{434821A1-A5D0-4D2B-950B-3F3E999D3634}">
      <dgm:prSet/>
      <dgm:spPr/>
      <dgm:t>
        <a:bodyPr/>
        <a:lstStyle/>
        <a:p>
          <a:pPr algn="ctr" rtl="0"/>
          <a:r>
            <a:rPr lang="nl-NL" dirty="0" smtClean="0"/>
            <a:t>Kenmerken ter bevordering van gezondheid</a:t>
          </a:r>
          <a:endParaRPr lang="nl-NL" dirty="0"/>
        </a:p>
      </dgm:t>
    </dgm:pt>
    <dgm:pt modelId="{19E5C558-4189-4C72-AD8E-339513207E73}" type="parTrans" cxnId="{E3A3768D-EE3B-43F4-A2DD-6F26825E8407}">
      <dgm:prSet/>
      <dgm:spPr/>
      <dgm:t>
        <a:bodyPr/>
        <a:lstStyle/>
        <a:p>
          <a:pPr algn="ctr"/>
          <a:endParaRPr lang="nl-NL"/>
        </a:p>
      </dgm:t>
    </dgm:pt>
    <dgm:pt modelId="{206C6979-6150-4B0E-BA5E-5757E0FF1180}" type="sibTrans" cxnId="{E3A3768D-EE3B-43F4-A2DD-6F26825E8407}">
      <dgm:prSet/>
      <dgm:spPr/>
      <dgm:t>
        <a:bodyPr/>
        <a:lstStyle/>
        <a:p>
          <a:pPr algn="ctr"/>
          <a:endParaRPr lang="nl-NL"/>
        </a:p>
      </dgm:t>
    </dgm:pt>
    <dgm:pt modelId="{B1D3EDC3-F06B-4D71-8846-00FD5329B591}">
      <dgm:prSet/>
      <dgm:spPr/>
      <dgm:t>
        <a:bodyPr/>
        <a:lstStyle/>
        <a:p>
          <a:pPr algn="ctr" rtl="0"/>
          <a:r>
            <a:rPr lang="nl-NL" dirty="0" smtClean="0"/>
            <a:t>Aantrekkelijke vormgeving</a:t>
          </a:r>
          <a:endParaRPr lang="nl-NL" dirty="0"/>
        </a:p>
      </dgm:t>
    </dgm:pt>
    <dgm:pt modelId="{07E39520-F253-4429-8764-D919F4C71946}" type="parTrans" cxnId="{F3019AF8-E816-49AC-AEAB-E5392524C4F5}">
      <dgm:prSet/>
      <dgm:spPr/>
      <dgm:t>
        <a:bodyPr/>
        <a:lstStyle/>
        <a:p>
          <a:pPr algn="ctr"/>
          <a:endParaRPr lang="nl-NL"/>
        </a:p>
      </dgm:t>
    </dgm:pt>
    <dgm:pt modelId="{50FE57DA-7545-49E5-8A37-9CE157E5B930}" type="sibTrans" cxnId="{F3019AF8-E816-49AC-AEAB-E5392524C4F5}">
      <dgm:prSet/>
      <dgm:spPr/>
      <dgm:t>
        <a:bodyPr/>
        <a:lstStyle/>
        <a:p>
          <a:pPr algn="ctr"/>
          <a:endParaRPr lang="nl-NL"/>
        </a:p>
      </dgm:t>
    </dgm:pt>
    <dgm:pt modelId="{2D09991B-F0F8-4C4E-BA5D-915C16CE1218}">
      <dgm:prSet/>
      <dgm:spPr/>
      <dgm:t>
        <a:bodyPr/>
        <a:lstStyle/>
        <a:p>
          <a:pPr algn="ctr" rtl="0"/>
          <a:r>
            <a:rPr lang="nl-NL" dirty="0" smtClean="0"/>
            <a:t>Goede rassen </a:t>
          </a:r>
          <a:r>
            <a:rPr lang="nl-NL" dirty="0" smtClean="0">
              <a:sym typeface="Wingdings" pitchFamily="2" charset="2"/>
            </a:rPr>
            <a:t> behoud genotype door klonen </a:t>
          </a:r>
          <a:endParaRPr lang="nl-NL" dirty="0"/>
        </a:p>
      </dgm:t>
    </dgm:pt>
    <dgm:pt modelId="{CAEFBF93-B9CB-48D5-B4DD-6A12768E8D9B}" type="parTrans" cxnId="{D53E1C8D-59CC-4007-A105-1BB25EFDE7BB}">
      <dgm:prSet/>
      <dgm:spPr/>
      <dgm:t>
        <a:bodyPr/>
        <a:lstStyle/>
        <a:p>
          <a:endParaRPr lang="nl-NL"/>
        </a:p>
      </dgm:t>
    </dgm:pt>
    <dgm:pt modelId="{325DF58C-D933-41C0-84CD-9EAE2C2E66C9}" type="sibTrans" cxnId="{D53E1C8D-59CC-4007-A105-1BB25EFDE7BB}">
      <dgm:prSet/>
      <dgm:spPr/>
      <dgm:t>
        <a:bodyPr/>
        <a:lstStyle/>
        <a:p>
          <a:endParaRPr lang="nl-NL"/>
        </a:p>
      </dgm:t>
    </dgm:pt>
    <dgm:pt modelId="{12C24B04-EE73-4AC4-B7E3-0F97E26F03FE}">
      <dgm:prSet/>
      <dgm:spPr/>
      <dgm:t>
        <a:bodyPr/>
        <a:lstStyle/>
        <a:p>
          <a:pPr algn="ctr" rtl="0"/>
          <a:r>
            <a:rPr lang="nl-NL" dirty="0" smtClean="0"/>
            <a:t>Goede rassen </a:t>
          </a:r>
          <a:r>
            <a:rPr lang="nl-NL" dirty="0" smtClean="0">
              <a:sym typeface="Wingdings" pitchFamily="2" charset="2"/>
            </a:rPr>
            <a:t> behoud genotype door enten</a:t>
          </a:r>
          <a:endParaRPr lang="nl-NL" dirty="0"/>
        </a:p>
      </dgm:t>
    </dgm:pt>
    <dgm:pt modelId="{B96349AA-A5F1-4810-94AF-8FB17AD9BAEC}" type="parTrans" cxnId="{0B48D86B-05CF-4997-AC68-6A6252096079}">
      <dgm:prSet/>
      <dgm:spPr/>
      <dgm:t>
        <a:bodyPr/>
        <a:lstStyle/>
        <a:p>
          <a:endParaRPr lang="nl-NL"/>
        </a:p>
      </dgm:t>
    </dgm:pt>
    <dgm:pt modelId="{A79C32C7-5411-40ED-A6CF-8C5C50A23BCA}" type="sibTrans" cxnId="{0B48D86B-05CF-4997-AC68-6A6252096079}">
      <dgm:prSet/>
      <dgm:spPr/>
      <dgm:t>
        <a:bodyPr/>
        <a:lstStyle/>
        <a:p>
          <a:endParaRPr lang="nl-NL"/>
        </a:p>
      </dgm:t>
    </dgm:pt>
    <dgm:pt modelId="{99B427ED-8694-48BC-BD76-1CCA13C60275}" type="pres">
      <dgm:prSet presAssocID="{3F83ADD5-1489-4A6A-B97C-ADB40D0A03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694F8EA-72CE-4DB6-B0F3-07EDF0429A60}" type="pres">
      <dgm:prSet presAssocID="{8D95DE81-65EF-4D97-881E-C7BE8AE749C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60E5E12-9510-4564-8515-FEB3DC9633B5}" type="pres">
      <dgm:prSet presAssocID="{A4343CF1-7CE1-4053-A17C-E0ADAB3E4AEF}" presName="spacer" presStyleCnt="0"/>
      <dgm:spPr/>
    </dgm:pt>
    <dgm:pt modelId="{765081A1-FCDA-469E-B043-96EFE7739B41}" type="pres">
      <dgm:prSet presAssocID="{6D43F001-16EC-44D1-88D2-641858AA3B07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E4C692E-47EE-41B2-B2AA-88C8B1F5CC3D}" type="pres">
      <dgm:prSet presAssocID="{7D6C91E3-7E8D-4BF2-B5CE-984218547F2F}" presName="spacer" presStyleCnt="0"/>
      <dgm:spPr/>
    </dgm:pt>
    <dgm:pt modelId="{CA176CD3-F8BD-420D-964A-ECA05B79907E}" type="pres">
      <dgm:prSet presAssocID="{FE0CAED5-2719-49DE-85F4-AD2A985FD281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8EC80C8-FB93-40B0-956C-57B525E09488}" type="pres">
      <dgm:prSet presAssocID="{B4DE5612-9E25-4C04-81BC-61192235D859}" presName="spacer" presStyleCnt="0"/>
      <dgm:spPr/>
    </dgm:pt>
    <dgm:pt modelId="{A8738BCD-F1A9-40BA-8113-5EF351680297}" type="pres">
      <dgm:prSet presAssocID="{434821A1-A5D0-4D2B-950B-3F3E999D3634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9080636-99EE-42E1-BA24-4299C0A6EDC4}" type="pres">
      <dgm:prSet presAssocID="{206C6979-6150-4B0E-BA5E-5757E0FF1180}" presName="spacer" presStyleCnt="0"/>
      <dgm:spPr/>
    </dgm:pt>
    <dgm:pt modelId="{A0A57054-4533-4E54-A53E-67E8FB887C16}" type="pres">
      <dgm:prSet presAssocID="{B1D3EDC3-F06B-4D71-8846-00FD5329B59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7FBCFCC-8AFB-4B5B-85C3-7C89356CB5E4}" type="pres">
      <dgm:prSet presAssocID="{50FE57DA-7545-49E5-8A37-9CE157E5B930}" presName="spacer" presStyleCnt="0"/>
      <dgm:spPr/>
    </dgm:pt>
    <dgm:pt modelId="{D732AE35-E0FF-4A9D-A89C-4D4B41FE8CE7}" type="pres">
      <dgm:prSet presAssocID="{2D09991B-F0F8-4C4E-BA5D-915C16CE1218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0129DD4-9FD3-40FE-A5D8-FD2C7CBB3C12}" type="pres">
      <dgm:prSet presAssocID="{325DF58C-D933-41C0-84CD-9EAE2C2E66C9}" presName="spacer" presStyleCnt="0"/>
      <dgm:spPr/>
    </dgm:pt>
    <dgm:pt modelId="{A8779765-A184-4DCA-99CA-D10052282A00}" type="pres">
      <dgm:prSet presAssocID="{12C24B04-EE73-4AC4-B7E3-0F97E26F03FE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B48D86B-05CF-4997-AC68-6A6252096079}" srcId="{3F83ADD5-1489-4A6A-B97C-ADB40D0A03D7}" destId="{12C24B04-EE73-4AC4-B7E3-0F97E26F03FE}" srcOrd="6" destOrd="0" parTransId="{B96349AA-A5F1-4810-94AF-8FB17AD9BAEC}" sibTransId="{A79C32C7-5411-40ED-A6CF-8C5C50A23BCA}"/>
    <dgm:cxn modelId="{AF520276-002F-4D52-ADBF-E5778B9598BD}" srcId="{3F83ADD5-1489-4A6A-B97C-ADB40D0A03D7}" destId="{8D95DE81-65EF-4D97-881E-C7BE8AE749C6}" srcOrd="0" destOrd="0" parTransId="{2F8D92B6-1915-4C29-9A1D-4099C9F9D81B}" sibTransId="{A4343CF1-7CE1-4053-A17C-E0ADAB3E4AEF}"/>
    <dgm:cxn modelId="{CEAE737D-97C4-46A7-9901-446A8BFFCA43}" type="presOf" srcId="{6D43F001-16EC-44D1-88D2-641858AA3B07}" destId="{765081A1-FCDA-469E-B043-96EFE7739B41}" srcOrd="0" destOrd="0" presId="urn:microsoft.com/office/officeart/2005/8/layout/vList2"/>
    <dgm:cxn modelId="{6194467A-804F-4C87-BDD8-F21F42718E8A}" type="presOf" srcId="{2D09991B-F0F8-4C4E-BA5D-915C16CE1218}" destId="{D732AE35-E0FF-4A9D-A89C-4D4B41FE8CE7}" srcOrd="0" destOrd="0" presId="urn:microsoft.com/office/officeart/2005/8/layout/vList2"/>
    <dgm:cxn modelId="{E3A3768D-EE3B-43F4-A2DD-6F26825E8407}" srcId="{3F83ADD5-1489-4A6A-B97C-ADB40D0A03D7}" destId="{434821A1-A5D0-4D2B-950B-3F3E999D3634}" srcOrd="3" destOrd="0" parTransId="{19E5C558-4189-4C72-AD8E-339513207E73}" sibTransId="{206C6979-6150-4B0E-BA5E-5757E0FF1180}"/>
    <dgm:cxn modelId="{BA1D85D8-3DC6-4BE7-B447-1B059EA02D48}" type="presOf" srcId="{12C24B04-EE73-4AC4-B7E3-0F97E26F03FE}" destId="{A8779765-A184-4DCA-99CA-D10052282A00}" srcOrd="0" destOrd="0" presId="urn:microsoft.com/office/officeart/2005/8/layout/vList2"/>
    <dgm:cxn modelId="{03F7D087-375F-4224-8D69-ADA807EC721F}" srcId="{3F83ADD5-1489-4A6A-B97C-ADB40D0A03D7}" destId="{6D43F001-16EC-44D1-88D2-641858AA3B07}" srcOrd="1" destOrd="0" parTransId="{FD37B859-74E9-45D6-A1BA-0AA5371BCDA2}" sibTransId="{7D6C91E3-7E8D-4BF2-B5CE-984218547F2F}"/>
    <dgm:cxn modelId="{BD7CD8B4-B9FC-4C15-8EDF-2CF0927D6F85}" type="presOf" srcId="{8D95DE81-65EF-4D97-881E-C7BE8AE749C6}" destId="{4694F8EA-72CE-4DB6-B0F3-07EDF0429A60}" srcOrd="0" destOrd="0" presId="urn:microsoft.com/office/officeart/2005/8/layout/vList2"/>
    <dgm:cxn modelId="{A16EAB6C-7DC8-4F76-8AE0-CFC488DD2A7A}" type="presOf" srcId="{434821A1-A5D0-4D2B-950B-3F3E999D3634}" destId="{A8738BCD-F1A9-40BA-8113-5EF351680297}" srcOrd="0" destOrd="0" presId="urn:microsoft.com/office/officeart/2005/8/layout/vList2"/>
    <dgm:cxn modelId="{CBE8845A-E067-444B-8865-16A2244C341A}" type="presOf" srcId="{FE0CAED5-2719-49DE-85F4-AD2A985FD281}" destId="{CA176CD3-F8BD-420D-964A-ECA05B79907E}" srcOrd="0" destOrd="0" presId="urn:microsoft.com/office/officeart/2005/8/layout/vList2"/>
    <dgm:cxn modelId="{F3019AF8-E816-49AC-AEAB-E5392524C4F5}" srcId="{3F83ADD5-1489-4A6A-B97C-ADB40D0A03D7}" destId="{B1D3EDC3-F06B-4D71-8846-00FD5329B591}" srcOrd="4" destOrd="0" parTransId="{07E39520-F253-4429-8764-D919F4C71946}" sibTransId="{50FE57DA-7545-49E5-8A37-9CE157E5B930}"/>
    <dgm:cxn modelId="{A4F77635-29CF-4209-A169-CD47F29D9C48}" type="presOf" srcId="{3F83ADD5-1489-4A6A-B97C-ADB40D0A03D7}" destId="{99B427ED-8694-48BC-BD76-1CCA13C60275}" srcOrd="0" destOrd="0" presId="urn:microsoft.com/office/officeart/2005/8/layout/vList2"/>
    <dgm:cxn modelId="{75E1E393-3285-4FD6-BE3F-B98F3A9AE86D}" srcId="{3F83ADD5-1489-4A6A-B97C-ADB40D0A03D7}" destId="{FE0CAED5-2719-49DE-85F4-AD2A985FD281}" srcOrd="2" destOrd="0" parTransId="{6B780765-D898-4EAA-976C-79854C82770D}" sibTransId="{B4DE5612-9E25-4C04-81BC-61192235D859}"/>
    <dgm:cxn modelId="{D53E1C8D-59CC-4007-A105-1BB25EFDE7BB}" srcId="{3F83ADD5-1489-4A6A-B97C-ADB40D0A03D7}" destId="{2D09991B-F0F8-4C4E-BA5D-915C16CE1218}" srcOrd="5" destOrd="0" parTransId="{CAEFBF93-B9CB-48D5-B4DD-6A12768E8D9B}" sibTransId="{325DF58C-D933-41C0-84CD-9EAE2C2E66C9}"/>
    <dgm:cxn modelId="{2C647576-0C28-4DC1-BD6D-E67E013C3D32}" type="presOf" srcId="{B1D3EDC3-F06B-4D71-8846-00FD5329B591}" destId="{A0A57054-4533-4E54-A53E-67E8FB887C16}" srcOrd="0" destOrd="0" presId="urn:microsoft.com/office/officeart/2005/8/layout/vList2"/>
    <dgm:cxn modelId="{77993FB0-F807-4ACA-8507-310997A63728}" type="presParOf" srcId="{99B427ED-8694-48BC-BD76-1CCA13C60275}" destId="{4694F8EA-72CE-4DB6-B0F3-07EDF0429A60}" srcOrd="0" destOrd="0" presId="urn:microsoft.com/office/officeart/2005/8/layout/vList2"/>
    <dgm:cxn modelId="{97BB0F56-E2D2-43B3-B441-933C91342221}" type="presParOf" srcId="{99B427ED-8694-48BC-BD76-1CCA13C60275}" destId="{060E5E12-9510-4564-8515-FEB3DC9633B5}" srcOrd="1" destOrd="0" presId="urn:microsoft.com/office/officeart/2005/8/layout/vList2"/>
    <dgm:cxn modelId="{4DD4667B-910F-43AF-8BBA-A5AC736F15FF}" type="presParOf" srcId="{99B427ED-8694-48BC-BD76-1CCA13C60275}" destId="{765081A1-FCDA-469E-B043-96EFE7739B41}" srcOrd="2" destOrd="0" presId="urn:microsoft.com/office/officeart/2005/8/layout/vList2"/>
    <dgm:cxn modelId="{45E380C0-C051-4046-89EB-591F275D6726}" type="presParOf" srcId="{99B427ED-8694-48BC-BD76-1CCA13C60275}" destId="{EE4C692E-47EE-41B2-B2AA-88C8B1F5CC3D}" srcOrd="3" destOrd="0" presId="urn:microsoft.com/office/officeart/2005/8/layout/vList2"/>
    <dgm:cxn modelId="{F1492D15-4305-41C7-8BC8-38B6670383C0}" type="presParOf" srcId="{99B427ED-8694-48BC-BD76-1CCA13C60275}" destId="{CA176CD3-F8BD-420D-964A-ECA05B79907E}" srcOrd="4" destOrd="0" presId="urn:microsoft.com/office/officeart/2005/8/layout/vList2"/>
    <dgm:cxn modelId="{239E0920-4BDB-404B-8A16-AC3F8A8E49AD}" type="presParOf" srcId="{99B427ED-8694-48BC-BD76-1CCA13C60275}" destId="{38EC80C8-FB93-40B0-956C-57B525E09488}" srcOrd="5" destOrd="0" presId="urn:microsoft.com/office/officeart/2005/8/layout/vList2"/>
    <dgm:cxn modelId="{B5FF7535-A2CB-40DA-8B24-F2A00D2830ED}" type="presParOf" srcId="{99B427ED-8694-48BC-BD76-1CCA13C60275}" destId="{A8738BCD-F1A9-40BA-8113-5EF351680297}" srcOrd="6" destOrd="0" presId="urn:microsoft.com/office/officeart/2005/8/layout/vList2"/>
    <dgm:cxn modelId="{EB08EFB6-1B47-489C-A60E-5F8BF7F97D2A}" type="presParOf" srcId="{99B427ED-8694-48BC-BD76-1CCA13C60275}" destId="{79080636-99EE-42E1-BA24-4299C0A6EDC4}" srcOrd="7" destOrd="0" presId="urn:microsoft.com/office/officeart/2005/8/layout/vList2"/>
    <dgm:cxn modelId="{20D89D79-77BD-4E25-A2D3-90DB832C50D4}" type="presParOf" srcId="{99B427ED-8694-48BC-BD76-1CCA13C60275}" destId="{A0A57054-4533-4E54-A53E-67E8FB887C16}" srcOrd="8" destOrd="0" presId="urn:microsoft.com/office/officeart/2005/8/layout/vList2"/>
    <dgm:cxn modelId="{6C7DE7E1-D936-40A4-8247-66922A9405B4}" type="presParOf" srcId="{99B427ED-8694-48BC-BD76-1CCA13C60275}" destId="{77FBCFCC-8AFB-4B5B-85C3-7C89356CB5E4}" srcOrd="9" destOrd="0" presId="urn:microsoft.com/office/officeart/2005/8/layout/vList2"/>
    <dgm:cxn modelId="{82A5ACCE-E99F-4939-A08D-933B68FF288E}" type="presParOf" srcId="{99B427ED-8694-48BC-BD76-1CCA13C60275}" destId="{D732AE35-E0FF-4A9D-A89C-4D4B41FE8CE7}" srcOrd="10" destOrd="0" presId="urn:microsoft.com/office/officeart/2005/8/layout/vList2"/>
    <dgm:cxn modelId="{8514C523-6301-4167-8EE7-28FF4D026476}" type="presParOf" srcId="{99B427ED-8694-48BC-BD76-1CCA13C60275}" destId="{E0129DD4-9FD3-40FE-A5D8-FD2C7CBB3C12}" srcOrd="11" destOrd="0" presId="urn:microsoft.com/office/officeart/2005/8/layout/vList2"/>
    <dgm:cxn modelId="{F9DF06EF-1258-494E-B961-E7C113ECCBE7}" type="presParOf" srcId="{99B427ED-8694-48BC-BD76-1CCA13C60275}" destId="{A8779765-A184-4DCA-99CA-D10052282A0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B38BFB-03FA-42FD-B37B-C62F09AADBC4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/>
      <dgm:spPr/>
      <dgm:t>
        <a:bodyPr/>
        <a:lstStyle/>
        <a:p>
          <a:endParaRPr lang="nl-NL"/>
        </a:p>
      </dgm:t>
    </dgm:pt>
    <dgm:pt modelId="{C5BF4081-2275-4D47-9135-0DF99117B70D}">
      <dgm:prSet/>
      <dgm:spPr/>
      <dgm:t>
        <a:bodyPr/>
        <a:lstStyle/>
        <a:p>
          <a:pPr algn="ctr" rtl="0"/>
          <a:r>
            <a:rPr lang="nl-NL" dirty="0" smtClean="0"/>
            <a:t>Kloneren</a:t>
          </a:r>
          <a:endParaRPr lang="nl-NL" dirty="0"/>
        </a:p>
      </dgm:t>
    </dgm:pt>
    <dgm:pt modelId="{C5859754-0A1D-47E1-B1FC-E0209577CFBE}" type="parTrans" cxnId="{73640148-45C6-4FF9-9AE6-8D0F41CF9061}">
      <dgm:prSet/>
      <dgm:spPr/>
      <dgm:t>
        <a:bodyPr/>
        <a:lstStyle/>
        <a:p>
          <a:endParaRPr lang="nl-NL"/>
        </a:p>
      </dgm:t>
    </dgm:pt>
    <dgm:pt modelId="{F6501ED3-9369-4760-BDE6-000BF6074934}" type="sibTrans" cxnId="{73640148-45C6-4FF9-9AE6-8D0F41CF9061}">
      <dgm:prSet/>
      <dgm:spPr/>
      <dgm:t>
        <a:bodyPr/>
        <a:lstStyle/>
        <a:p>
          <a:endParaRPr lang="nl-NL"/>
        </a:p>
      </dgm:t>
    </dgm:pt>
    <dgm:pt modelId="{E10E2FA2-934B-447B-BE57-DB62EC54EE7C}" type="pres">
      <dgm:prSet presAssocID="{F5B38BFB-03FA-42FD-B37B-C62F09AADB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0E2E00A-4E54-40BA-8B9F-2CAFE968A8C2}" type="pres">
      <dgm:prSet presAssocID="{C5BF4081-2275-4D47-9135-0DF99117B70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09EFA9E-BF0F-42A2-96A4-53353D9D65DA}" type="presOf" srcId="{C5BF4081-2275-4D47-9135-0DF99117B70D}" destId="{C0E2E00A-4E54-40BA-8B9F-2CAFE968A8C2}" srcOrd="0" destOrd="0" presId="urn:microsoft.com/office/officeart/2005/8/layout/vList2"/>
    <dgm:cxn modelId="{73640148-45C6-4FF9-9AE6-8D0F41CF9061}" srcId="{F5B38BFB-03FA-42FD-B37B-C62F09AADBC4}" destId="{C5BF4081-2275-4D47-9135-0DF99117B70D}" srcOrd="0" destOrd="0" parTransId="{C5859754-0A1D-47E1-B1FC-E0209577CFBE}" sibTransId="{F6501ED3-9369-4760-BDE6-000BF6074934}"/>
    <dgm:cxn modelId="{C64FAB3A-F746-4317-86D5-FA435236F6B1}" type="presOf" srcId="{F5B38BFB-03FA-42FD-B37B-C62F09AADBC4}" destId="{E10E2FA2-934B-447B-BE57-DB62EC54EE7C}" srcOrd="0" destOrd="0" presId="urn:microsoft.com/office/officeart/2005/8/layout/vList2"/>
    <dgm:cxn modelId="{D55FAC26-F737-411C-9510-B4DB1A55D5E2}" type="presParOf" srcId="{E10E2FA2-934B-447B-BE57-DB62EC54EE7C}" destId="{C0E2E00A-4E54-40BA-8B9F-2CAFE968A8C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A8DA55-15A9-45F3-8D90-F8D656125612}" type="doc">
      <dgm:prSet loTypeId="urn:microsoft.com/office/officeart/2005/8/layout/vList2" loCatId="list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nl-NL"/>
        </a:p>
      </dgm:t>
    </dgm:pt>
    <dgm:pt modelId="{F4C52759-2A60-4657-87AC-409CAB9A9ECF}">
      <dgm:prSet/>
      <dgm:spPr/>
      <dgm:t>
        <a:bodyPr/>
        <a:lstStyle/>
        <a:p>
          <a:pPr algn="ctr" rtl="0"/>
          <a:r>
            <a:rPr lang="nl-NL" dirty="0" smtClean="0"/>
            <a:t>Klonen is het kopiëren van erfelijk materiaal</a:t>
          </a:r>
          <a:endParaRPr lang="nl-NL" dirty="0"/>
        </a:p>
      </dgm:t>
    </dgm:pt>
    <dgm:pt modelId="{ACBE5982-62BD-4470-AF43-433DA3C87E18}" type="parTrans" cxnId="{ABD8D10A-1605-46DA-8C20-2B13FC03840A}">
      <dgm:prSet/>
      <dgm:spPr/>
      <dgm:t>
        <a:bodyPr/>
        <a:lstStyle/>
        <a:p>
          <a:pPr algn="ctr"/>
          <a:endParaRPr lang="nl-NL"/>
        </a:p>
      </dgm:t>
    </dgm:pt>
    <dgm:pt modelId="{86F9B251-0D95-449D-83EE-EA273BB892F4}" type="sibTrans" cxnId="{ABD8D10A-1605-46DA-8C20-2B13FC03840A}">
      <dgm:prSet/>
      <dgm:spPr/>
      <dgm:t>
        <a:bodyPr/>
        <a:lstStyle/>
        <a:p>
          <a:pPr algn="ctr"/>
          <a:endParaRPr lang="nl-NL"/>
        </a:p>
      </dgm:t>
    </dgm:pt>
    <dgm:pt modelId="{B6E9B58D-8582-42C7-ACF8-BEA71A7CA91B}">
      <dgm:prSet/>
      <dgm:spPr/>
      <dgm:t>
        <a:bodyPr/>
        <a:lstStyle/>
        <a:p>
          <a:pPr algn="ctr" rtl="0"/>
          <a:r>
            <a:rPr lang="nl-NL" dirty="0" smtClean="0"/>
            <a:t>Stukken DNA, cellen of hele organismen</a:t>
          </a:r>
          <a:endParaRPr lang="nl-NL" dirty="0"/>
        </a:p>
      </dgm:t>
    </dgm:pt>
    <dgm:pt modelId="{4DD22BF1-04DA-43AD-9FA6-F7E0D89838E9}" type="parTrans" cxnId="{AD9D3889-4F77-4DDF-94C3-2ADD53D2C477}">
      <dgm:prSet/>
      <dgm:spPr/>
      <dgm:t>
        <a:bodyPr/>
        <a:lstStyle/>
        <a:p>
          <a:pPr algn="ctr"/>
          <a:endParaRPr lang="nl-NL"/>
        </a:p>
      </dgm:t>
    </dgm:pt>
    <dgm:pt modelId="{46D75846-64D6-4B14-BFF0-8E7D6791F52B}" type="sibTrans" cxnId="{AD9D3889-4F77-4DDF-94C3-2ADD53D2C477}">
      <dgm:prSet/>
      <dgm:spPr/>
      <dgm:t>
        <a:bodyPr/>
        <a:lstStyle/>
        <a:p>
          <a:pPr algn="ctr"/>
          <a:endParaRPr lang="nl-NL"/>
        </a:p>
      </dgm:t>
    </dgm:pt>
    <dgm:pt modelId="{DD58CDCE-C27A-4C37-9D1F-A72066F167F5}">
      <dgm:prSet/>
      <dgm:spPr/>
      <dgm:t>
        <a:bodyPr/>
        <a:lstStyle/>
        <a:p>
          <a:pPr algn="ctr" rtl="0"/>
          <a:r>
            <a:rPr lang="nl-NL" dirty="0" smtClean="0"/>
            <a:t>Zo’n gekopieerd genotype 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kloon</a:t>
          </a:r>
          <a:endParaRPr lang="nl-NL" dirty="0"/>
        </a:p>
      </dgm:t>
    </dgm:pt>
    <dgm:pt modelId="{8C1B8E7C-07B2-41D8-A820-6F8B6347E909}" type="parTrans" cxnId="{8E204E6D-8D20-4E82-8DAE-DBBC039BCD0D}">
      <dgm:prSet/>
      <dgm:spPr/>
      <dgm:t>
        <a:bodyPr/>
        <a:lstStyle/>
        <a:p>
          <a:pPr algn="ctr"/>
          <a:endParaRPr lang="nl-NL"/>
        </a:p>
      </dgm:t>
    </dgm:pt>
    <dgm:pt modelId="{4D5A438A-7542-4A63-981A-A8DA2D764195}" type="sibTrans" cxnId="{8E204E6D-8D20-4E82-8DAE-DBBC039BCD0D}">
      <dgm:prSet/>
      <dgm:spPr/>
      <dgm:t>
        <a:bodyPr/>
        <a:lstStyle/>
        <a:p>
          <a:pPr algn="ctr"/>
          <a:endParaRPr lang="nl-NL"/>
        </a:p>
      </dgm:t>
    </dgm:pt>
    <dgm:pt modelId="{10369A8E-66A6-4D9D-B422-8E4EA61528FF}">
      <dgm:prSet/>
      <dgm:spPr/>
      <dgm:t>
        <a:bodyPr/>
        <a:lstStyle/>
        <a:p>
          <a:pPr algn="ctr" rtl="0"/>
          <a:r>
            <a:rPr lang="nl-NL" dirty="0" smtClean="0"/>
            <a:t>Kloon: </a:t>
          </a:r>
          <a:r>
            <a:rPr lang="nl-NL" i="1" u="sng" dirty="0" smtClean="0"/>
            <a:t>alleen</a:t>
          </a:r>
          <a:r>
            <a:rPr lang="nl-NL" dirty="0" smtClean="0"/>
            <a:t> genotype is identiek</a:t>
          </a:r>
          <a:endParaRPr lang="nl-NL" dirty="0"/>
        </a:p>
      </dgm:t>
    </dgm:pt>
    <dgm:pt modelId="{0DF32AE0-26F0-4F83-A249-08BB375515FE}" type="parTrans" cxnId="{B3820142-DACB-43CE-BDDB-156329EB6AD6}">
      <dgm:prSet/>
      <dgm:spPr/>
      <dgm:t>
        <a:bodyPr/>
        <a:lstStyle/>
        <a:p>
          <a:pPr algn="ctr"/>
          <a:endParaRPr lang="nl-NL"/>
        </a:p>
      </dgm:t>
    </dgm:pt>
    <dgm:pt modelId="{03354CFE-5ED3-4C85-BFA8-92B1EA67DFF6}" type="sibTrans" cxnId="{B3820142-DACB-43CE-BDDB-156329EB6AD6}">
      <dgm:prSet/>
      <dgm:spPr/>
      <dgm:t>
        <a:bodyPr/>
        <a:lstStyle/>
        <a:p>
          <a:pPr algn="ctr"/>
          <a:endParaRPr lang="nl-NL"/>
        </a:p>
      </dgm:t>
    </dgm:pt>
    <dgm:pt modelId="{441280EF-8635-4C9B-9DAB-BC9408CB50AD}">
      <dgm:prSet/>
      <dgm:spPr/>
      <dgm:t>
        <a:bodyPr/>
        <a:lstStyle/>
        <a:p>
          <a:pPr algn="ctr" rtl="0"/>
          <a:r>
            <a:rPr lang="nl-NL" dirty="0" smtClean="0"/>
            <a:t>Klonen van plantaardige organismen: natuurlijk</a:t>
          </a:r>
          <a:endParaRPr lang="nl-NL" dirty="0"/>
        </a:p>
      </dgm:t>
    </dgm:pt>
    <dgm:pt modelId="{201CB2E7-DCFE-4C1E-A0FE-CE6C9C8664CB}" type="parTrans" cxnId="{D1DABB3E-A443-4B98-98F9-6DCA1DBBF0C6}">
      <dgm:prSet/>
      <dgm:spPr/>
      <dgm:t>
        <a:bodyPr/>
        <a:lstStyle/>
        <a:p>
          <a:pPr algn="ctr"/>
          <a:endParaRPr lang="nl-NL"/>
        </a:p>
      </dgm:t>
    </dgm:pt>
    <dgm:pt modelId="{0BD47232-7B1C-454A-8C01-E85327F1ECD3}" type="sibTrans" cxnId="{D1DABB3E-A443-4B98-98F9-6DCA1DBBF0C6}">
      <dgm:prSet/>
      <dgm:spPr/>
      <dgm:t>
        <a:bodyPr/>
        <a:lstStyle/>
        <a:p>
          <a:pPr algn="ctr"/>
          <a:endParaRPr lang="nl-NL"/>
        </a:p>
      </dgm:t>
    </dgm:pt>
    <dgm:pt modelId="{3A1FEE74-7D3B-4CFA-842A-3CF11E51D4DC}">
      <dgm:prSet/>
      <dgm:spPr/>
      <dgm:t>
        <a:bodyPr/>
        <a:lstStyle/>
        <a:p>
          <a:pPr algn="ctr" rtl="0"/>
          <a:r>
            <a:rPr lang="nl-NL" dirty="0" smtClean="0"/>
            <a:t>Knollen – bollen – stekken – weefselkweek </a:t>
          </a:r>
          <a:endParaRPr lang="nl-NL" dirty="0"/>
        </a:p>
      </dgm:t>
    </dgm:pt>
    <dgm:pt modelId="{71384EB2-3526-4260-B8B5-2ACC0A7EE057}" type="parTrans" cxnId="{CDE302FE-6385-4D0D-B548-7FF9B8D0A47A}">
      <dgm:prSet/>
      <dgm:spPr/>
      <dgm:t>
        <a:bodyPr/>
        <a:lstStyle/>
        <a:p>
          <a:pPr algn="ctr"/>
          <a:endParaRPr lang="nl-NL"/>
        </a:p>
      </dgm:t>
    </dgm:pt>
    <dgm:pt modelId="{FF7E0460-E555-46DF-8512-91B75266198A}" type="sibTrans" cxnId="{CDE302FE-6385-4D0D-B548-7FF9B8D0A47A}">
      <dgm:prSet/>
      <dgm:spPr/>
      <dgm:t>
        <a:bodyPr/>
        <a:lstStyle/>
        <a:p>
          <a:pPr algn="ctr"/>
          <a:endParaRPr lang="nl-NL"/>
        </a:p>
      </dgm:t>
    </dgm:pt>
    <dgm:pt modelId="{9DFAF158-B75A-4823-8796-839F416FAAEC}" type="pres">
      <dgm:prSet presAssocID="{03A8DA55-15A9-45F3-8D90-F8D6561256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81922E9-A935-45E2-83F1-FA9BD9835F49}" type="pres">
      <dgm:prSet presAssocID="{F4C52759-2A60-4657-87AC-409CAB9A9ECF}" presName="parentText" presStyleLbl="node1" presStyleIdx="0" presStyleCnt="6" custAng="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3766201-3E5B-432A-AD17-90D2A9649FFA}" type="pres">
      <dgm:prSet presAssocID="{86F9B251-0D95-449D-83EE-EA273BB892F4}" presName="spacer" presStyleCnt="0"/>
      <dgm:spPr/>
    </dgm:pt>
    <dgm:pt modelId="{E4C11B08-DF99-4D4E-97D4-9F4481160DE0}" type="pres">
      <dgm:prSet presAssocID="{B6E9B58D-8582-42C7-ACF8-BEA71A7CA91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DD431B7-4186-401B-BF6D-144A002F6285}" type="pres">
      <dgm:prSet presAssocID="{46D75846-64D6-4B14-BFF0-8E7D6791F52B}" presName="spacer" presStyleCnt="0"/>
      <dgm:spPr/>
    </dgm:pt>
    <dgm:pt modelId="{A4686E87-447D-4072-B207-AE97B2C9131E}" type="pres">
      <dgm:prSet presAssocID="{DD58CDCE-C27A-4C37-9D1F-A72066F167F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9358872-74D8-4F23-9D95-A480F8AE7502}" type="pres">
      <dgm:prSet presAssocID="{4D5A438A-7542-4A63-981A-A8DA2D764195}" presName="spacer" presStyleCnt="0"/>
      <dgm:spPr/>
    </dgm:pt>
    <dgm:pt modelId="{B4110382-B3EC-42D4-8F58-09794B154747}" type="pres">
      <dgm:prSet presAssocID="{10369A8E-66A6-4D9D-B422-8E4EA61528F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2C60A1A-DD45-4257-B368-0AF1D0C84650}" type="pres">
      <dgm:prSet presAssocID="{03354CFE-5ED3-4C85-BFA8-92B1EA67DFF6}" presName="spacer" presStyleCnt="0"/>
      <dgm:spPr/>
    </dgm:pt>
    <dgm:pt modelId="{76D6386A-0F79-472A-A67A-785F556F92F4}" type="pres">
      <dgm:prSet presAssocID="{441280EF-8635-4C9B-9DAB-BC9408CB50A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95BF590-B810-4CF3-B007-A23200582D13}" type="pres">
      <dgm:prSet presAssocID="{0BD47232-7B1C-454A-8C01-E85327F1ECD3}" presName="spacer" presStyleCnt="0"/>
      <dgm:spPr/>
    </dgm:pt>
    <dgm:pt modelId="{D90F29F4-BF2B-4CCC-B7F9-A73ED122E813}" type="pres">
      <dgm:prSet presAssocID="{3A1FEE74-7D3B-4CFA-842A-3CF11E51D4D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EC9CCB4-612E-498B-9F63-0CD587CD278F}" type="presOf" srcId="{DD58CDCE-C27A-4C37-9D1F-A72066F167F5}" destId="{A4686E87-447D-4072-B207-AE97B2C9131E}" srcOrd="0" destOrd="0" presId="urn:microsoft.com/office/officeart/2005/8/layout/vList2"/>
    <dgm:cxn modelId="{AD9D3889-4F77-4DDF-94C3-2ADD53D2C477}" srcId="{03A8DA55-15A9-45F3-8D90-F8D656125612}" destId="{B6E9B58D-8582-42C7-ACF8-BEA71A7CA91B}" srcOrd="1" destOrd="0" parTransId="{4DD22BF1-04DA-43AD-9FA6-F7E0D89838E9}" sibTransId="{46D75846-64D6-4B14-BFF0-8E7D6791F52B}"/>
    <dgm:cxn modelId="{4EE1AFF8-7721-455D-A0BF-25BE23792607}" type="presOf" srcId="{B6E9B58D-8582-42C7-ACF8-BEA71A7CA91B}" destId="{E4C11B08-DF99-4D4E-97D4-9F4481160DE0}" srcOrd="0" destOrd="0" presId="urn:microsoft.com/office/officeart/2005/8/layout/vList2"/>
    <dgm:cxn modelId="{AFB3239D-B757-48FF-A5BB-8C4B38AF1DF9}" type="presOf" srcId="{F4C52759-2A60-4657-87AC-409CAB9A9ECF}" destId="{881922E9-A935-45E2-83F1-FA9BD9835F49}" srcOrd="0" destOrd="0" presId="urn:microsoft.com/office/officeart/2005/8/layout/vList2"/>
    <dgm:cxn modelId="{D1DABB3E-A443-4B98-98F9-6DCA1DBBF0C6}" srcId="{03A8DA55-15A9-45F3-8D90-F8D656125612}" destId="{441280EF-8635-4C9B-9DAB-BC9408CB50AD}" srcOrd="4" destOrd="0" parTransId="{201CB2E7-DCFE-4C1E-A0FE-CE6C9C8664CB}" sibTransId="{0BD47232-7B1C-454A-8C01-E85327F1ECD3}"/>
    <dgm:cxn modelId="{B3820142-DACB-43CE-BDDB-156329EB6AD6}" srcId="{03A8DA55-15A9-45F3-8D90-F8D656125612}" destId="{10369A8E-66A6-4D9D-B422-8E4EA61528FF}" srcOrd="3" destOrd="0" parTransId="{0DF32AE0-26F0-4F83-A249-08BB375515FE}" sibTransId="{03354CFE-5ED3-4C85-BFA8-92B1EA67DFF6}"/>
    <dgm:cxn modelId="{632F8AFC-E1D3-483C-82D1-AB49DD1EB935}" type="presOf" srcId="{441280EF-8635-4C9B-9DAB-BC9408CB50AD}" destId="{76D6386A-0F79-472A-A67A-785F556F92F4}" srcOrd="0" destOrd="0" presId="urn:microsoft.com/office/officeart/2005/8/layout/vList2"/>
    <dgm:cxn modelId="{8E204E6D-8D20-4E82-8DAE-DBBC039BCD0D}" srcId="{03A8DA55-15A9-45F3-8D90-F8D656125612}" destId="{DD58CDCE-C27A-4C37-9D1F-A72066F167F5}" srcOrd="2" destOrd="0" parTransId="{8C1B8E7C-07B2-41D8-A820-6F8B6347E909}" sibTransId="{4D5A438A-7542-4A63-981A-A8DA2D764195}"/>
    <dgm:cxn modelId="{3EE372B7-1316-4DC9-86B8-AF2D899799B2}" type="presOf" srcId="{03A8DA55-15A9-45F3-8D90-F8D656125612}" destId="{9DFAF158-B75A-4823-8796-839F416FAAEC}" srcOrd="0" destOrd="0" presId="urn:microsoft.com/office/officeart/2005/8/layout/vList2"/>
    <dgm:cxn modelId="{45BFBB3A-EC16-495A-9618-E4D0616FDA0D}" type="presOf" srcId="{10369A8E-66A6-4D9D-B422-8E4EA61528FF}" destId="{B4110382-B3EC-42D4-8F58-09794B154747}" srcOrd="0" destOrd="0" presId="urn:microsoft.com/office/officeart/2005/8/layout/vList2"/>
    <dgm:cxn modelId="{ABD8D10A-1605-46DA-8C20-2B13FC03840A}" srcId="{03A8DA55-15A9-45F3-8D90-F8D656125612}" destId="{F4C52759-2A60-4657-87AC-409CAB9A9ECF}" srcOrd="0" destOrd="0" parTransId="{ACBE5982-62BD-4470-AF43-433DA3C87E18}" sibTransId="{86F9B251-0D95-449D-83EE-EA273BB892F4}"/>
    <dgm:cxn modelId="{CDE302FE-6385-4D0D-B548-7FF9B8D0A47A}" srcId="{03A8DA55-15A9-45F3-8D90-F8D656125612}" destId="{3A1FEE74-7D3B-4CFA-842A-3CF11E51D4DC}" srcOrd="5" destOrd="0" parTransId="{71384EB2-3526-4260-B8B5-2ACC0A7EE057}" sibTransId="{FF7E0460-E555-46DF-8512-91B75266198A}"/>
    <dgm:cxn modelId="{669C744C-C0D1-42E9-8B37-11E02221EB11}" type="presOf" srcId="{3A1FEE74-7D3B-4CFA-842A-3CF11E51D4DC}" destId="{D90F29F4-BF2B-4CCC-B7F9-A73ED122E813}" srcOrd="0" destOrd="0" presId="urn:microsoft.com/office/officeart/2005/8/layout/vList2"/>
    <dgm:cxn modelId="{B3240AB1-E7AE-46ED-8799-7D223965BF8B}" type="presParOf" srcId="{9DFAF158-B75A-4823-8796-839F416FAAEC}" destId="{881922E9-A935-45E2-83F1-FA9BD9835F49}" srcOrd="0" destOrd="0" presId="urn:microsoft.com/office/officeart/2005/8/layout/vList2"/>
    <dgm:cxn modelId="{6988A0ED-2A62-4561-B236-9052ABFE5E5F}" type="presParOf" srcId="{9DFAF158-B75A-4823-8796-839F416FAAEC}" destId="{33766201-3E5B-432A-AD17-90D2A9649FFA}" srcOrd="1" destOrd="0" presId="urn:microsoft.com/office/officeart/2005/8/layout/vList2"/>
    <dgm:cxn modelId="{E75CD2F5-FE62-483D-B030-1617D0AAA9CB}" type="presParOf" srcId="{9DFAF158-B75A-4823-8796-839F416FAAEC}" destId="{E4C11B08-DF99-4D4E-97D4-9F4481160DE0}" srcOrd="2" destOrd="0" presId="urn:microsoft.com/office/officeart/2005/8/layout/vList2"/>
    <dgm:cxn modelId="{E98FC613-3FFA-4D27-9C3B-5A35E54E2D87}" type="presParOf" srcId="{9DFAF158-B75A-4823-8796-839F416FAAEC}" destId="{4DD431B7-4186-401B-BF6D-144A002F6285}" srcOrd="3" destOrd="0" presId="urn:microsoft.com/office/officeart/2005/8/layout/vList2"/>
    <dgm:cxn modelId="{23EAB464-1E4D-4614-B6D6-2273FD71E1F0}" type="presParOf" srcId="{9DFAF158-B75A-4823-8796-839F416FAAEC}" destId="{A4686E87-447D-4072-B207-AE97B2C9131E}" srcOrd="4" destOrd="0" presId="urn:microsoft.com/office/officeart/2005/8/layout/vList2"/>
    <dgm:cxn modelId="{0AFDB3F8-EAE8-4618-982B-1FC3F2FD8D21}" type="presParOf" srcId="{9DFAF158-B75A-4823-8796-839F416FAAEC}" destId="{B9358872-74D8-4F23-9D95-A480F8AE7502}" srcOrd="5" destOrd="0" presId="urn:microsoft.com/office/officeart/2005/8/layout/vList2"/>
    <dgm:cxn modelId="{F7A0E85D-D0F1-417E-B5F9-E1F074DAB360}" type="presParOf" srcId="{9DFAF158-B75A-4823-8796-839F416FAAEC}" destId="{B4110382-B3EC-42D4-8F58-09794B154747}" srcOrd="6" destOrd="0" presId="urn:microsoft.com/office/officeart/2005/8/layout/vList2"/>
    <dgm:cxn modelId="{2B577773-2946-4FAE-9BD9-7137F187839A}" type="presParOf" srcId="{9DFAF158-B75A-4823-8796-839F416FAAEC}" destId="{62C60A1A-DD45-4257-B368-0AF1D0C84650}" srcOrd="7" destOrd="0" presId="urn:microsoft.com/office/officeart/2005/8/layout/vList2"/>
    <dgm:cxn modelId="{A1A526FF-58AC-47E3-A257-E0CD46227153}" type="presParOf" srcId="{9DFAF158-B75A-4823-8796-839F416FAAEC}" destId="{76D6386A-0F79-472A-A67A-785F556F92F4}" srcOrd="8" destOrd="0" presId="urn:microsoft.com/office/officeart/2005/8/layout/vList2"/>
    <dgm:cxn modelId="{580BF0BE-9BEA-4C5A-B2BE-4E917E8CA5AB}" type="presParOf" srcId="{9DFAF158-B75A-4823-8796-839F416FAAEC}" destId="{895BF590-B810-4CF3-B007-A23200582D13}" srcOrd="9" destOrd="0" presId="urn:microsoft.com/office/officeart/2005/8/layout/vList2"/>
    <dgm:cxn modelId="{4BE9BEC0-B32F-4795-A057-2093F9103643}" type="presParOf" srcId="{9DFAF158-B75A-4823-8796-839F416FAAEC}" destId="{D90F29F4-BF2B-4CCC-B7F9-A73ED122E81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8A9DBB-E429-41F9-AB70-0E722107CFE4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/>
      <dgm:spPr/>
      <dgm:t>
        <a:bodyPr/>
        <a:lstStyle/>
        <a:p>
          <a:endParaRPr lang="nl-NL"/>
        </a:p>
      </dgm:t>
    </dgm:pt>
    <dgm:pt modelId="{A5ED9DD3-D2AF-41F3-9996-96A3091F1ED6}">
      <dgm:prSet/>
      <dgm:spPr/>
      <dgm:t>
        <a:bodyPr/>
        <a:lstStyle/>
        <a:p>
          <a:pPr algn="ctr" rtl="0"/>
          <a:r>
            <a:rPr lang="nl-NL" dirty="0" smtClean="0"/>
            <a:t>Knollen</a:t>
          </a:r>
          <a:endParaRPr lang="nl-NL" dirty="0"/>
        </a:p>
      </dgm:t>
    </dgm:pt>
    <dgm:pt modelId="{8ADCC24B-6686-42C8-A1F0-F5F62CA3E4E7}" type="parTrans" cxnId="{68E3836B-118F-40D8-BF3D-1564AF53EE3E}">
      <dgm:prSet/>
      <dgm:spPr/>
      <dgm:t>
        <a:bodyPr/>
        <a:lstStyle/>
        <a:p>
          <a:endParaRPr lang="nl-NL"/>
        </a:p>
      </dgm:t>
    </dgm:pt>
    <dgm:pt modelId="{A3AEA5FF-5591-48B4-B46A-693FD2C82657}" type="sibTrans" cxnId="{68E3836B-118F-40D8-BF3D-1564AF53EE3E}">
      <dgm:prSet/>
      <dgm:spPr/>
      <dgm:t>
        <a:bodyPr/>
        <a:lstStyle/>
        <a:p>
          <a:endParaRPr lang="nl-NL"/>
        </a:p>
      </dgm:t>
    </dgm:pt>
    <dgm:pt modelId="{A900EBAE-6002-41CA-80C3-1CD7BF47C8EF}" type="pres">
      <dgm:prSet presAssocID="{608A9DBB-E429-41F9-AB70-0E722107CF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D3D51A0-22CA-4FFC-BEDA-AF3FB3E0F772}" type="pres">
      <dgm:prSet presAssocID="{A5ED9DD3-D2AF-41F3-9996-96A3091F1ED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A0C475F-2320-4941-9A4D-535C5C57D60D}" type="presOf" srcId="{608A9DBB-E429-41F9-AB70-0E722107CFE4}" destId="{A900EBAE-6002-41CA-80C3-1CD7BF47C8EF}" srcOrd="0" destOrd="0" presId="urn:microsoft.com/office/officeart/2005/8/layout/vList2"/>
    <dgm:cxn modelId="{B40C9DEA-0295-4BC0-A935-E691D9A7418E}" type="presOf" srcId="{A5ED9DD3-D2AF-41F3-9996-96A3091F1ED6}" destId="{7D3D51A0-22CA-4FFC-BEDA-AF3FB3E0F772}" srcOrd="0" destOrd="0" presId="urn:microsoft.com/office/officeart/2005/8/layout/vList2"/>
    <dgm:cxn modelId="{68E3836B-118F-40D8-BF3D-1564AF53EE3E}" srcId="{608A9DBB-E429-41F9-AB70-0E722107CFE4}" destId="{A5ED9DD3-D2AF-41F3-9996-96A3091F1ED6}" srcOrd="0" destOrd="0" parTransId="{8ADCC24B-6686-42C8-A1F0-F5F62CA3E4E7}" sibTransId="{A3AEA5FF-5591-48B4-B46A-693FD2C82657}"/>
    <dgm:cxn modelId="{89037693-2DC1-4DB4-8E3E-71D3DADD219D}" type="presParOf" srcId="{A900EBAE-6002-41CA-80C3-1CD7BF47C8EF}" destId="{7D3D51A0-22CA-4FFC-BEDA-AF3FB3E0F7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68425-76D3-4052-A706-D9B12ADC2AA3}">
      <dsp:nvSpPr>
        <dsp:cNvPr id="0" name=""/>
        <dsp:cNvSpPr/>
      </dsp:nvSpPr>
      <dsp:spPr>
        <a:xfrm>
          <a:off x="0" y="183357"/>
          <a:ext cx="7772400" cy="110331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600" kern="1200" dirty="0" smtClean="0"/>
            <a:t>Thema 8 Moleculaire genetica</a:t>
          </a:r>
          <a:endParaRPr lang="nl-NL" sz="4600" kern="1200" dirty="0"/>
        </a:p>
      </dsp:txBody>
      <dsp:txXfrm>
        <a:off x="53859" y="237216"/>
        <a:ext cx="7664682" cy="9955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8FBB2-5FDD-465C-9997-618E701B7204}">
      <dsp:nvSpPr>
        <dsp:cNvPr id="0" name=""/>
        <dsp:cNvSpPr/>
      </dsp:nvSpPr>
      <dsp:spPr>
        <a:xfrm>
          <a:off x="0" y="15129"/>
          <a:ext cx="4752528" cy="131274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300" kern="1200" dirty="0" smtClean="0"/>
            <a:t>§ 8.8. Klassieke veredelingstechnieken</a:t>
          </a:r>
          <a:endParaRPr lang="nl-NL" sz="3300" kern="1200" dirty="0"/>
        </a:p>
      </dsp:txBody>
      <dsp:txXfrm>
        <a:off x="64083" y="79212"/>
        <a:ext cx="4624362" cy="118457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2E00A-4E54-40BA-8B9F-2CAFE968A8C2}">
      <dsp:nvSpPr>
        <dsp:cNvPr id="0" name=""/>
        <dsp:cNvSpPr/>
      </dsp:nvSpPr>
      <dsp:spPr>
        <a:xfrm>
          <a:off x="0" y="7852"/>
          <a:ext cx="3178696" cy="112729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Kloneren</a:t>
          </a:r>
          <a:endParaRPr lang="nl-NL" sz="4700" kern="1200" dirty="0"/>
        </a:p>
      </dsp:txBody>
      <dsp:txXfrm>
        <a:off x="55030" y="62882"/>
        <a:ext cx="3068636" cy="10172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922E9-A935-45E2-83F1-FA9BD9835F49}">
      <dsp:nvSpPr>
        <dsp:cNvPr id="0" name=""/>
        <dsp:cNvSpPr/>
      </dsp:nvSpPr>
      <dsp:spPr>
        <a:xfrm>
          <a:off x="0" y="159660"/>
          <a:ext cx="6347048" cy="59962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Klonen is het kopiëren van erfelijk materiaal</a:t>
          </a:r>
          <a:endParaRPr lang="nl-NL" sz="2500" kern="1200" dirty="0"/>
        </a:p>
      </dsp:txBody>
      <dsp:txXfrm>
        <a:off x="29271" y="188931"/>
        <a:ext cx="6288506" cy="541083"/>
      </dsp:txXfrm>
    </dsp:sp>
    <dsp:sp modelId="{E4C11B08-DF99-4D4E-97D4-9F4481160DE0}">
      <dsp:nvSpPr>
        <dsp:cNvPr id="0" name=""/>
        <dsp:cNvSpPr/>
      </dsp:nvSpPr>
      <dsp:spPr>
        <a:xfrm>
          <a:off x="0" y="831285"/>
          <a:ext cx="6347048" cy="59962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89185"/>
                <a:satOff val="-1423"/>
                <a:lumOff val="13702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89185"/>
                <a:satOff val="-1423"/>
                <a:lumOff val="13702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89185"/>
                <a:satOff val="-1423"/>
                <a:lumOff val="1370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Stukken DNA, cellen of hele organismen</a:t>
          </a:r>
          <a:endParaRPr lang="nl-NL" sz="2500" kern="1200" dirty="0"/>
        </a:p>
      </dsp:txBody>
      <dsp:txXfrm>
        <a:off x="29271" y="860556"/>
        <a:ext cx="6288506" cy="541083"/>
      </dsp:txXfrm>
    </dsp:sp>
    <dsp:sp modelId="{A4686E87-447D-4072-B207-AE97B2C9131E}">
      <dsp:nvSpPr>
        <dsp:cNvPr id="0" name=""/>
        <dsp:cNvSpPr/>
      </dsp:nvSpPr>
      <dsp:spPr>
        <a:xfrm>
          <a:off x="0" y="1502911"/>
          <a:ext cx="6347048" cy="59962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178371"/>
                <a:satOff val="-2846"/>
                <a:lumOff val="27405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178371"/>
                <a:satOff val="-2846"/>
                <a:lumOff val="27405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178371"/>
                <a:satOff val="-2846"/>
                <a:lumOff val="2740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Zo’n gekopieerd genotype </a:t>
          </a:r>
          <a:r>
            <a:rPr lang="nl-NL" sz="2500" kern="1200" dirty="0" smtClean="0">
              <a:sym typeface="Wingdings"/>
            </a:rPr>
            <a:t></a:t>
          </a:r>
          <a:r>
            <a:rPr lang="nl-NL" sz="2500" kern="1200" dirty="0" smtClean="0"/>
            <a:t> kloon</a:t>
          </a:r>
          <a:endParaRPr lang="nl-NL" sz="2500" kern="1200" dirty="0"/>
        </a:p>
      </dsp:txBody>
      <dsp:txXfrm>
        <a:off x="29271" y="1532182"/>
        <a:ext cx="6288506" cy="541083"/>
      </dsp:txXfrm>
    </dsp:sp>
    <dsp:sp modelId="{B4110382-B3EC-42D4-8F58-09794B154747}">
      <dsp:nvSpPr>
        <dsp:cNvPr id="0" name=""/>
        <dsp:cNvSpPr/>
      </dsp:nvSpPr>
      <dsp:spPr>
        <a:xfrm>
          <a:off x="0" y="2174536"/>
          <a:ext cx="6347048" cy="59962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267556"/>
                <a:satOff val="-4269"/>
                <a:lumOff val="41107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267556"/>
                <a:satOff val="-4269"/>
                <a:lumOff val="41107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267556"/>
                <a:satOff val="-4269"/>
                <a:lumOff val="4110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Kloon: </a:t>
          </a:r>
          <a:r>
            <a:rPr lang="nl-NL" sz="2500" i="1" u="sng" kern="1200" dirty="0" smtClean="0"/>
            <a:t>alleen</a:t>
          </a:r>
          <a:r>
            <a:rPr lang="nl-NL" sz="2500" kern="1200" dirty="0" smtClean="0"/>
            <a:t> genotype is identiek</a:t>
          </a:r>
          <a:endParaRPr lang="nl-NL" sz="2500" kern="1200" dirty="0"/>
        </a:p>
      </dsp:txBody>
      <dsp:txXfrm>
        <a:off x="29271" y="2203807"/>
        <a:ext cx="6288506" cy="541083"/>
      </dsp:txXfrm>
    </dsp:sp>
    <dsp:sp modelId="{76D6386A-0F79-472A-A67A-785F556F92F4}">
      <dsp:nvSpPr>
        <dsp:cNvPr id="0" name=""/>
        <dsp:cNvSpPr/>
      </dsp:nvSpPr>
      <dsp:spPr>
        <a:xfrm>
          <a:off x="0" y="2846161"/>
          <a:ext cx="6347048" cy="59962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178371"/>
                <a:satOff val="-2846"/>
                <a:lumOff val="27405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178371"/>
                <a:satOff val="-2846"/>
                <a:lumOff val="27405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178371"/>
                <a:satOff val="-2846"/>
                <a:lumOff val="2740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Klonen van plantaardige organismen: natuurlijk</a:t>
          </a:r>
          <a:endParaRPr lang="nl-NL" sz="2500" kern="1200" dirty="0"/>
        </a:p>
      </dsp:txBody>
      <dsp:txXfrm>
        <a:off x="29271" y="2875432"/>
        <a:ext cx="6288506" cy="541083"/>
      </dsp:txXfrm>
    </dsp:sp>
    <dsp:sp modelId="{D90F29F4-BF2B-4CCC-B7F9-A73ED122E813}">
      <dsp:nvSpPr>
        <dsp:cNvPr id="0" name=""/>
        <dsp:cNvSpPr/>
      </dsp:nvSpPr>
      <dsp:spPr>
        <a:xfrm>
          <a:off x="0" y="3517786"/>
          <a:ext cx="6347048" cy="59962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89185"/>
                <a:satOff val="-1423"/>
                <a:lumOff val="13702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89185"/>
                <a:satOff val="-1423"/>
                <a:lumOff val="13702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89185"/>
                <a:satOff val="-1423"/>
                <a:lumOff val="1370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Knollen – bollen – stekken – weefselkweek </a:t>
          </a:r>
          <a:endParaRPr lang="nl-NL" sz="2500" kern="1200" dirty="0"/>
        </a:p>
      </dsp:txBody>
      <dsp:txXfrm>
        <a:off x="29271" y="3547057"/>
        <a:ext cx="6288506" cy="5410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293C-0CA9-47D7-8B6B-543119AAE3D7}" type="datetimeFigureOut">
              <a:rPr lang="nl-NL" smtClean="0"/>
              <a:pPr/>
              <a:t>7-4-2015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840C-C4DE-4BA3-A66A-C0DAACCF5C9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293C-0CA9-47D7-8B6B-543119AAE3D7}" type="datetimeFigureOut">
              <a:rPr lang="nl-NL" smtClean="0"/>
              <a:pPr/>
              <a:t>7-4-2015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840C-C4DE-4BA3-A66A-C0DAACCF5C9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293C-0CA9-47D7-8B6B-543119AAE3D7}" type="datetimeFigureOut">
              <a:rPr lang="nl-NL" smtClean="0"/>
              <a:pPr/>
              <a:t>7-4-2015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840C-C4DE-4BA3-A66A-C0DAACCF5C9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293C-0CA9-47D7-8B6B-543119AAE3D7}" type="datetimeFigureOut">
              <a:rPr lang="nl-NL" smtClean="0"/>
              <a:pPr/>
              <a:t>7-4-2015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840C-C4DE-4BA3-A66A-C0DAACCF5C9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293C-0CA9-47D7-8B6B-543119AAE3D7}" type="datetimeFigureOut">
              <a:rPr lang="nl-NL" smtClean="0"/>
              <a:pPr/>
              <a:t>7-4-2015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840C-C4DE-4BA3-A66A-C0DAACCF5C9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293C-0CA9-47D7-8B6B-543119AAE3D7}" type="datetimeFigureOut">
              <a:rPr lang="nl-NL" smtClean="0"/>
              <a:pPr/>
              <a:t>7-4-2015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840C-C4DE-4BA3-A66A-C0DAACCF5C9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293C-0CA9-47D7-8B6B-543119AAE3D7}" type="datetimeFigureOut">
              <a:rPr lang="nl-NL" smtClean="0"/>
              <a:pPr/>
              <a:t>7-4-2015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840C-C4DE-4BA3-A66A-C0DAACCF5C9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293C-0CA9-47D7-8B6B-543119AAE3D7}" type="datetimeFigureOut">
              <a:rPr lang="nl-NL" smtClean="0"/>
              <a:pPr/>
              <a:t>7-4-2015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840C-C4DE-4BA3-A66A-C0DAACCF5C9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293C-0CA9-47D7-8B6B-543119AAE3D7}" type="datetimeFigureOut">
              <a:rPr lang="nl-NL" smtClean="0"/>
              <a:pPr/>
              <a:t>7-4-2015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840C-C4DE-4BA3-A66A-C0DAACCF5C9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293C-0CA9-47D7-8B6B-543119AAE3D7}" type="datetimeFigureOut">
              <a:rPr lang="nl-NL" smtClean="0"/>
              <a:pPr/>
              <a:t>7-4-2015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840C-C4DE-4BA3-A66A-C0DAACCF5C9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293C-0CA9-47D7-8B6B-543119AAE3D7}" type="datetimeFigureOut">
              <a:rPr lang="nl-NL" smtClean="0"/>
              <a:pPr/>
              <a:t>7-4-2015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840C-C4DE-4BA3-A66A-C0DAACCF5C9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E293C-0CA9-47D7-8B6B-543119AAE3D7}" type="datetimeFigureOut">
              <a:rPr lang="nl-NL" smtClean="0"/>
              <a:pPr/>
              <a:t>7-4-2015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9840C-C4DE-4BA3-A66A-C0DAACCF5C9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9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13" Type="http://schemas.openxmlformats.org/officeDocument/2006/relationships/image" Target="../media/image20.jpeg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12" Type="http://schemas.openxmlformats.org/officeDocument/2006/relationships/hyperlink" Target="http://www.google.nl/url?sa=i&amp;rct=j&amp;q=&amp;esrc=s&amp;frm=1&amp;source=images&amp;cd=&amp;cad=rja&amp;uact=8&amp;docid=mg7NzvAHZqnAbM&amp;tbnid=H6DBhSVT3XcnAM:&amp;ved=0CAUQjRw&amp;url=http://www.antiqbook.nl/boox/fen/18187.shtml&amp;ei=pa1DU4D2N4KfO_P0gOAP&amp;psig=AFQjCNEIl1ENODLYnsAsjWUkJIfGSIdcTA&amp;ust=1397030583085580" TargetMode="Externa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13" Type="http://schemas.openxmlformats.org/officeDocument/2006/relationships/image" Target="../media/image21.jpeg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12" Type="http://schemas.openxmlformats.org/officeDocument/2006/relationships/hyperlink" Target="http://www.google.nl/url?sa=i&amp;rct=j&amp;q=&amp;esrc=s&amp;frm=1&amp;source=images&amp;cd=&amp;cad=rja&amp;uact=8&amp;docid=6GEpb3zbSGz0uM&amp;tbnid=CUegCsJriaLjhM:&amp;ved=0CAUQjRw&amp;url=http://www.crossbreeding.be/Holsteinras.htm&amp;ei=8K9DU9GQHc3FPIucgfAO&amp;psig=AFQjCNELECZWQRYSWWEn1Bx8SiZpdz4r_g&amp;ust=1397031273041906" TargetMode="Externa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5" Type="http://schemas.openxmlformats.org/officeDocument/2006/relationships/image" Target="../media/image22.jpeg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Relationship Id="rId14" Type="http://schemas.openxmlformats.org/officeDocument/2006/relationships/hyperlink" Target="http://www.google.nl/url?sa=i&amp;rct=j&amp;q=&amp;esrc=s&amp;frm=1&amp;source=images&amp;cd=&amp;cad=rja&amp;uact=8&amp;docid=oq88q0liu3ptHM&amp;tbnid=MyRI-V65y77v2M:&amp;ved=0CAUQjRw&amp;url=http://www.fietjewaarom.nl/Fietje_Waarom/seizoen/zomer-2008/FieClopedie/FieClopedie_blauwalgen.html&amp;ei=srBDU5DuFcnbPfPGgeAJ&amp;psig=AFQjCNEO3neEgqZx9ijv3Q-fWFI-LHGklg&amp;ust=1397031468744938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2.jpe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hyperlink" Target="http://www.google.nl/url?sa=i&amp;rct=j&amp;q=&amp;esrc=s&amp;frm=1&amp;source=images&amp;cd=&amp;cad=rja&amp;uact=8&amp;docid=kGJC_TRP5LkDaM&amp;tbnid=K-CZk3GA1FcWpM:&amp;ved=0CAUQjRw&amp;url=http://www.vib.be/nl/landbouw-en-milieu/Pages/Conventionele-veredeling-vs-genetische-modificatie.aspx&amp;ei=xoYxU8uhBMPa0QWz2IHgCA&amp;bvm=bv.63587204,d.Yms&amp;psig=AFQjCNFr5J7jwycf42sLGv1taBEchX11zQ&amp;ust=1395841028605665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hyperlink" Target="http://www.naturaleater.com/press-articles/Purple%20Tomato.jpg" TargetMode="External"/><Relationship Id="rId18" Type="http://schemas.openxmlformats.org/officeDocument/2006/relationships/image" Target="../media/image5.jpe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hyperlink" Target="http://www.google.nl/url?sa=i&amp;rct=j&amp;q=&amp;esrc=s&amp;frm=1&amp;source=images&amp;cd=&amp;cad=rja&amp;uact=8&amp;docid=Ut1-3hV5jg-2dM&amp;tbnid=EFgN7XXbuuvThM:&amp;ved=0CAUQjRw&amp;url=http://body-licious-nl.blogspot.com/2010/10/paarse-groentjes.html&amp;ei=6IcxU5SuDsr30gX1x4GYDQ&amp;psig=AFQjCNGljOJnniXJ1mSACaj0Fod3YhrCyQ&amp;ust=1395841366584193" TargetMode="External"/><Relationship Id="rId17" Type="http://schemas.openxmlformats.org/officeDocument/2006/relationships/hyperlink" Target="http://www.google.nl/url?sa=i&amp;rct=j&amp;q=&amp;esrc=s&amp;frm=1&amp;source=images&amp;cd=&amp;cad=rja&amp;uact=8&amp;docid=2rLgmOIv3XoEfM&amp;tbnid=mgYkseB7NXBqvM:&amp;ved=0CAUQjRw&amp;url=http://www.bijbelaantekeningen.nl/gallery3/bn/E/Enten/enten_methode&amp;ei=14kxU8ShMNCo0AWmw4HgCA&amp;psig=AFQjCNGovq0GILO7wHfRON4VJ91Af0sl3g&amp;ust=1395841809864054" TargetMode="External"/><Relationship Id="rId2" Type="http://schemas.openxmlformats.org/officeDocument/2006/relationships/diagramData" Target="../diagrams/data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hyperlink" Target="http://www.google.nl/url?sa=i&amp;rct=j&amp;q=&amp;esrc=s&amp;frm=1&amp;source=images&amp;cd=&amp;cad=rja&amp;uact=8&amp;docid=Q8Xo7cVVpz7IQM&amp;tbnid=s5btFRjVGqpd_M:&amp;ved=0CAUQjRw&amp;url=http://www.jacobsplant.nl/categorie.php?catid=168&amp;ei=VYgxU7P7E42Y1AWZkoCgCQ&amp;psig=AFQjCNE5bx2lDZhBJFohweqpK6Q4p6Qgzg&amp;ust=1395841480867219" TargetMode="External"/><Relationship Id="rId10" Type="http://schemas.openxmlformats.org/officeDocument/2006/relationships/diagramColors" Target="../diagrams/colors6.xml"/><Relationship Id="rId19" Type="http://schemas.openxmlformats.org/officeDocument/2006/relationships/image" Target="../media/image6.jpeg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7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hyperlink" Target="http://www.google.nl/url?sa=i&amp;rct=j&amp;q=&amp;esrc=s&amp;frm=1&amp;source=images&amp;cd=&amp;cad=rja&amp;uact=8&amp;docid=yo8f_FE00htXXM&amp;tbnid=D6Pvdy0PgxxPxM:&amp;ved=0CAUQjRw&amp;url=http://www.groupon.nl/deals/landelijke-deal/Dhaliakwekerij-MJ-Komen/4890715&amp;ei=7owxU6bJLqio0AWhnYG4Cw&amp;psig=AFQjCNE6HJnTfeckuL-bCRQnSf67g2tU2Q&amp;ust=1395842633421387" TargetMode="Externa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6.jpeg"/><Relationship Id="rId2" Type="http://schemas.openxmlformats.org/officeDocument/2006/relationships/diagramData" Target="../diagrams/data9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hyperlink" Target="http://www.google.nl/url?sa=i&amp;rct=j&amp;q=&amp;esrc=s&amp;frm=1&amp;source=images&amp;cd=&amp;cad=rja&amp;uact=8&amp;docid=x9IxxFdJo8EDnM&amp;tbnid=f8L13iSTGvO1fM:&amp;ved=0CAUQjRw&amp;url=http://www.tuinclub.be/tuinartikels/bloembollen%20planten%20mei.htm&amp;ei=Ho0xU4GGLMPx0gX6vICwDg&amp;psig=AFQjCNE6HJnTfeckuL-bCRQnSf67g2tU2Q&amp;ust=1395842633421387" TargetMode="Externa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image" Target="../media/image10.jpeg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hyperlink" Target="//commons.wikimedia.org/wiki/File:Bloembollen.JPG" TargetMode="Externa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image" Target="../media/image12.jpeg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hyperlink" Target="http://www.google.nl/url?sa=i&amp;rct=j&amp;q=&amp;esrc=s&amp;frm=1&amp;source=images&amp;cd=&amp;cad=rja&amp;uact=8&amp;docid=ASrtvqP-ZYYr7M&amp;tbnid=XGCULaNd9s6c3M:&amp;ved=0CAUQjRw&amp;url=http://apeldoorn.groei.nl/index.php?id=45117&amp;ei=FI8xU9m7OqWq0QWt-oCwAQ&amp;psig=AFQjCNHjjL9GBulrO89RKXU8JST52yej6g&amp;ust=1395843133194900" TargetMode="Externa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5" Type="http://schemas.openxmlformats.org/officeDocument/2006/relationships/image" Target="../media/image13.png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Relationship Id="rId14" Type="http://schemas.openxmlformats.org/officeDocument/2006/relationships/hyperlink" Target="http://www.google.nl/url?sa=i&amp;rct=j&amp;q=&amp;esrc=s&amp;frm=1&amp;source=images&amp;cd=&amp;cad=rja&amp;uact=8&amp;docid=LEgOkddhNs3CdM&amp;tbnid=5LacT07g6lLdSM:&amp;ved=0CAUQjRw&amp;url=http://tuinzaden.info/informatie-groente-fruit-zaden/aardbeien-zaden-kweken-teelthandleiding/&amp;ei=fY8xU-6IOsWn0QWJ6IDoBg&amp;psig=AFQjCNEmkEW8A_kx1mzNVrl-zJU3YYWulA&amp;ust=1395843244380748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image" Target="../media/image15.jpeg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14.jpeg"/><Relationship Id="rId2" Type="http://schemas.openxmlformats.org/officeDocument/2006/relationships/diagramData" Target="../diagrams/data15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5" Type="http://schemas.openxmlformats.org/officeDocument/2006/relationships/image" Target="../media/image17.jpeg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Relationship Id="rId1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83568" y="620688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2051720" y="5013176"/>
          <a:ext cx="4752528" cy="13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266" name="Picture 2" descr="http://www.10voorbiologie.nl/afbfczw/H8%20Moleculaire%20genetica/080801koo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67744" y="2060848"/>
            <a:ext cx="4229100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26" y="1484784"/>
            <a:ext cx="76200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466726"/>
              </p:ext>
            </p:extLst>
          </p:nvPr>
        </p:nvGraphicFramePr>
        <p:xfrm>
          <a:off x="457200" y="1600200"/>
          <a:ext cx="5122912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1506" name="Picture 2" descr="http://www.xs4all.nl/~mardi/bookimages/18187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36" y="1772816"/>
            <a:ext cx="2990850" cy="445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397078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100698"/>
              </p:ext>
            </p:extLst>
          </p:nvPr>
        </p:nvGraphicFramePr>
        <p:xfrm>
          <a:off x="251520" y="1700808"/>
          <a:ext cx="511256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4578" name="AutoShape 2" descr="data:image/jpeg;base64,/9j/4AAQSkZJRgABAQAAAQABAAD/2wCEAAkGBxQTEhUUExQWFRQUGRgZFxgYFxcdHxUaHBccFxwcHRwYHCggGhonHBoYITEiJSksLy4uGh8zODMsNygtLisBCgoKDg0OGxAQGzQmHyQsLCwsLCw0LCwsLCwsLCwsLCwsLCwsLCwsLCwsLCwsLCwsLCwsLCwsLCwsLCwsLCwsLP/AABEIAL0BCgMBIgACEQEDEQH/xAAcAAAABwEBAAAAAAAAAAAAAAABAgMEBQYHAAj/xABMEAABAgMEBQgFBwoGAgMBAAABAhEAAyEEEjFBBQZRYXEHEyKBkaHR8BUjMlOxFCRCUpKTwRczYnJzgrKz4fE0Q0RUY6KDo3TS42T/xAAZAQADAQEBAAAAAAAAAAAAAAAAAQIDBAX/xAAlEQACAgEFAQEAAQUAAAAAAAAAAQIREgMTITFRQWEiBCMykeH/2gAMAwEAAhEDEQA/ALVpPTE9M6alM1QSFrAFKAKIGUNRpu0e+X2jwgmmB6+d+0X/ABGGjR6kYRxXBwOTvsf+mrR75fbHemrR75fbDACBaHhHwWT9H/pq0e+X2x3pif75fbDFoFoMI+Dyfo89MT/fTPtGO9LT/fTPtGGbQIEGMfBWx56Wn++mfbMd6Vn++mfbV4w0aOaDGPgWx16Une+mfbV4x3pSd76Z9tXjDVo5oMY+BbHfpSd76b9tXjHDSc73037avGGjQIEGMfAtjr0nO99N+2rxgfSU73037xfjDSBgxXg7Y69JTvfTPtr8Y70lO97M+8X4w1aBaDFeBbHPpGd72Z94vxgDpGd72Z94vxhs0dBigtjn0hO97N+8X4x3pCd72Z94vxhs0c0FILY49ITvezfvF+Md6Qne9mfeL8YbtANBSFbHPpCb72b94vxjjpCd72b94vxisa8S1mxzLirrMV1a8jMdpFM2bNixncpEkWdEuXZ1mYiWEBSykBJCLrgpJUsPVjdjKeooumjWEHJXZdfSE73sz7xfjHekZ3vZv3i/GM2s2vU4JTeloUQBeJJBU1HLBkk40ETti11sq0grK5ajiChaq7jLBccQIa1IMT05otnpGd72Z94vxjvSE73s37xfjEFJ1isqmacgE4BV5H8YESgyORjRKLIdoc+kJ3vZv3i/GA9ITvezfvF+MNyI5odLwLY59IzvezfvF+MaFoovJlEuSZaCSSXJuipjNQI0rRP5iV+zR/CI5v6lKkbaL5Znmlx6+b+0X/EYaND/AEsPXzf2i/4jDNo6If4oxl2FAgWgzQLRQgoEC0GaOaEAVo4CDtAgQAEaOuwo0A0ABGjmhS7HNAAS7HNB2jmgAJdgWgzQLQDCNHNB2jmgAI0c0KQjOtMtPtLQn9ZaR8TAAZo5oSTb5Jwmyj/5EeMR+kNZ7JJ9qegn6qDfPYh262hOSXYU2SrQ10hbpclF+aoJGW1R2AYqO4RTbfyiuGkSS5+lNIp+6g1+0Iq9rtU2eu/NWVLO3BI2AYAcIylrL4aR0m+x9rPp9VpU4ChKT7KC28FRb6Rfq7SYSbbhzPNBCfbv326Xs3bt76mbbYeKSwhiyCSSOoGOedvs6EqVIXsVmKk+wtRAegJADPUdRMKzOlvYQSSGS1Hdwdmxt+HYIOlG8niSYEhgSyS5UGADdeHXjDjQun51jWFSSLri9LUkFEzcpO39KhG2EedusUtQg1BIcF84CzWZSypZIEvaSSHf2QMy+yE2FF91Y1oXalqEzmUFuihCVAkkgUDkXAM98WlozzVNMuVNUoGYWAJupBBAGFWLXjszTseLcvSM1MvnFyxcxcEFuxdeMbaWrFKpMz1NKUnaRLNGj6K/MSv2aP4RGIo1xBe7LfrZqZ0290bVq9Mv2WzrwvSZSu1AMRr6kZUkLSg0+SjaW/Pzf2i/4jDRoLpPSss2ybKfpc5MGXtBWHHHsMIq0hKCVK5xLJBJqHDUwxxpHTCSxRjJcjgCBaKxpbXBCaSemXqog3Wrhn14QxVrjNUpIShIAIcMSVnAjdV2auEJ6sV9GoSLuBHNCuqurM9lTbVNIMwA80K3WzJJIBrVKQ0T1ms1lK+bSuWuYzlPOgqbbdCsOqJ34lLSkVwCDARbk6Nkv7AhQ2WWmoQhgMAgE9ULfXg9llOaFEWVZwQo8EkxckkAUAA3BoOFPE7/AOD2f0qCdFzT/lq7G+MRmnrYmxpvWgLSNoSVY4eznGiLBApGP8r1gXMHyrnhzcppfNFLFKipiQQWU9MchE78itlDSfyh2YeyicveEpH8SgYZTuUpH0LOo/rLSPgDFAgLvVEvWmPaiXZXKRMOEiWOK1H4ARY9SdeJFomokWqXzS1uEzBMZBVkCDVJOAqQS22Mmlwdol6kvRrTj4eqkaIkj/LB4lR+JhxLsUtOEtA/dEUHkz17NpSLPaFPaEvdWWHOp6m6Y4VAfF40MLBhOT9KxXgS6MhGIcrWq8qyzUTpICUWi8SgCiVguSMgkhQZOTHJm3RKBGf8s+hlTbIiahN4yFkq2hChdLDMXrkIZgsxLwCpLcIWUY5ABLE027IBHSQl4e2fbEdMlFJh3ZFUikwHM0PDJdkJUlKQ5UQANpNB3w5vh98SGrcwC2WcqDgTElgHdqimdQIbAYztBWySbq7OtNWcgMTuLseLwVNgmEEzFiWck+0T9mg7Yt2ndKG0zCQpkuyQD4ZxAWkABnfx3Rjn8FYxstjSVALKlF6A0B7Dj5rD5ckXr6GBSGNAygPokDDZD7Q9gK1IUodEEG84rdOHHxxi5WOzSioc7KRNlglwQxY4soMrvaLwtWEmk+Cn6vW1MuaSp03ktXI3gccxQxb7EQpSbpJQVC+lJyJZxleD7Gi6WjVSyzZIMmTKlFQSQoS0uQWJBZnyxOIEQdh0TJsp5y4CtKlOFTCA4UwupFFUF5mAFBU0jGWm3K0dWnrKMKZCa26gzpU2/ZUKmoUDeukXgRWqab8H6o1vVhBTY7MlVCmRJBBoQRLSCCDgYgbFpdU4hktVjX4DvP4vFlleyOA+EaSic92edNa7R8+tdai0T+r1qoghMqXq9X85w+1zV8/tf/yJ/wDNVEMh8gcP6+MShj5BdxUGkKfLJaLplqWZqVhSiUpupIIuhIclRvYlQA6NAXcNkyyPaw3Q70PJTMtcpBDBahebNklQ+AENSElboLpHWO2T0KTMtM1aXqh7oPEJa8OMQyZikkEOlSagihSRgQRh1RIWlATMWE4AnHLOEzam9oAj4RoMfI11t2JtU58PbPwwi/8AJbrbPnzlyJ82+6b0tSmd0sFJfFVC+2hjJ5soEgjBUPNDWmZJmoWg3VoUkpUcjv3bdzwgPTyZcHvAQyl2gsHxzaIzSmn5NnF6curhkBiov+i+G+ALLEVUjA+VfSRNoVZxghQWS5qVJqGwI9kg8RGtaD1wkWpRRLvJUzssJD7WZRdmeM65YNW7ivliVFllKFpbAswU70DABmx4wCMwQvzWCLNYNzcCEQgOTtgQqBIpCcAE7qdOQm2WdUyYJSEzElSyzJatXwDhicnj0tJW4BFQWIO0HA8I8nS1RtHI1rMZiFWOYSVSklco/wDGLqSj90kEbi30YBmpoMGUaQAEEJwgEeX9YEBU6ZMQm6lS1G79QFRIFMmiJEWG0qBvqAF28qgwuk4Pu2xCWuz3cKg4RTQrBlm8Gg0kFzDeSpjBFWgvThBYyQVMfqiR0RYifXGgBKUZOW6SuABbHE7jEYEkskB1HId8S0oshKLxZIam83j3kmJm6QmK2hXSGACaMOsdsR8xTmnVs2dsOlFg+zyIa2VFHVicKksPGMUxUSGjbfMlpYE3Mbr0NMiBThhjFksGmgoUoWwiprWw7sO2kGTMI9nHHPFqDaIuOqwcTTrJPnXPVle3o3qPTLDZCtm0RNmrVdQegwU7Agl8QojId8XPQlnEpEuWMpaa7STU9sSUsVJ4Ds/vG7nRKiU2xaMtEpVEGooaFhgaigNTF3swZCQaFg/ZBVFoUEZydlpUea9bZA+X2s4n5RPPbNVEJZwz7y3UInNb1fPrXl84n4Z+uVEPhgT5xjK7RQbdl8OyEVz1SpnOILKQxBbMpUmDo79sGmWQqRNXlLCH/eXdA7yeqHFCvkkdOyb8qRakm8JqAmaadGYkNVusPuEVtRekWXVBKpt+ykgypiVEg4oLe2neKEjNohZtlUhSkqDKQpSVDYpKik94MaR8KfPI3SCjen4RPat6BVa5yZSagl1HC6gNePFiw3tE/qVoyw2tfMTJUwTLpuq50gLo5dmZYLsA4YVdq6roLQUmypuyUBG04qVxUakxRIy1q0kbHYpkyWkqVLQAgEOxLISVVDpBIJ3AxgY0qtU5UyasrMwutRxJ20oMqCNv5U3OjZwSS7ynDDpDnUuC4LbcsI8/rETY2WqVajLUhSMUKCgd4LjvAi66o29VvROstrUZgWlwWAKa1a6KEEpI4RmlgnukA4AYmNa1Y0GuzWCfNAefNlqUmhcC70U8c+JGyLZJmGs+j7JIWZdnnTZq0KUld5CQl0lqEEE4KGBBIoWiCAeH1us93AUyhgTEsaDLlkNTzjBCmFgYObPAMbxaOTe0FGkrNdJBMy6WALhQIIrkxNcsYr9osMxF28hSQtIUlwReScCNopjGmcnWraLLNRarbMRKmN83lKUlyVpbnFAEkUUwB2klmEIDRtaNapNilhcy8pSyQhCAHWzPiQAADiTDuzW+XaJMtaCTLnpcHA3VDuIwbIxkHKbbAu2KAqJSUy9tQ6ld6m4iLdqFplMvRomTAblnMxJbFTrvht7rCeqHQjOtI6PMmZMlHFClJLjEA4tvDHriLmWcAbU7IldN2kzp82cHHOLUpmHRcuAQN1HEMQoEZf1iiSHtFnZiPZOcNbNLqTkn4xK2lTOE9cNEsQBtJJ7YVDJyZovmLPImKfnbSDM/ZyQWQG2rPTfYlIo5dms4l2pXc3XFg04hUzmgslJl2eRLqKhpd/IsPb4xDzrCbvRU530w3AGMJTV0FPsQnKdJbPDy8dKoADSj5CEEhRN26xNNva/nCBWu5UkE5sS/g7sYVfAFJwKlAtDzQ8t7VJoXVNkhxj+cSG4VruEREy11SGuuxc0oeBwr3RZNRglVus4d2WC2LlIJFdrgQ0uUButjm/mztljuUIkEsQQc3HGgf4xF2MXeaH1Rd7Up/FXdEk7Ft47/AOwjYA8w0G7wh1LNBwENFYQ6lmg4CJkM81a4TPn9rcGlonHDH1qohVTwMXD7jFt1plJNttLpB9fOxGfOKiM+SoNbiX+MYZJDoiETDea4rjFlmWVKdEqWGC588JJ2pQCQB1hRhqmQkZCLBa7Kg2CxyrqWVMmKFBQ31JFP34amNIbclGhVqmG0mktIUhP6SiatuSM9pbIsnyp6MEm0iakMm0Jcj9NDJPakoPG9GmaGkIlITLQkJQgBKRux6yXd95is8rNmvWRKwPzUwE7goFPxI7o0UuTTHgzvVq2qlWiVNTilaSzO9Q4baQ4649FKGyMa5KLDLm2rpoSq4grS/wBFQWhlNtDlnjbQgRozIi7VJCgUqAKVAhQOBBoQdxjMtK8l0u8opnqSkg3UlAJB3l6p6gY1y0WdxTGI1ckEgHMgcYAKXqZyeSZAK5x55R9kFN1Kd91zePGm6L7Ol9FhsaFJoyhNi0JjSMG0xoWbIIRaJRQ5ISpwQu6ciOo1Y7or9psN0x6K0pYJdolqlTA4VtZ0nJQNWI2xjFt0TPlzRLXJW6iQjoklbHJscopOyaorNms6lKCUJKlF2CQSSwvFgATgCeqLZoDVkhK7Ta0hMiUhRuKVdVNWzIRdcKAKs6O1MYcaW0IbFZ3K7totIulIZ0S6KWHGZNxJbfFSl2cgghnJAOW7z1wBZK6CtT2yUqcRMlpLrTMqm4hBUQxwASKDcIjdI6Rmz1zJsw9OaVKUfwG4BgNwELW2TMsqlomoAmKQpJCqslaSHDfSY0OWyG2iZKp02XKGMxaU8HLdwrC+jJLWZShaZwVQlaiRscvu2xouiNBTToVUlKSZsxJmhIxLrExKa/SKUp6y0K6S1Rk2u1GesqCeiLiQPWFKq3iXcFLJoxpjF1s1pSJlxzxyfZA2khVZiNosM1CErWhSUrcJKgReus7A1YOPIiKtJD7D8YuHKfp5arVMlLulMhQ5sMHF5CSpziQTXqEUMy1rqeI85CKQhlaphvHLwi9ancncxd2faVIRIHSUHJUpIJvA0F3DF8DELq9oCZPnJWUkypZDn6y8QntZ9wMaZrfbuYssuzIPSmJdZ2JxI/eUT1AxE5Yqx9lL0tbudnTJn11KUOBoMcOiE9kMlLg1yClG+OIVs54QtEhKwynId2BZ+yFubgLkCdC5Gdp0chSLoSAWYFg4Dviaw20HZ59ltEudLCVmWoKZ6KANQXZnGeTxLXYG7GkdRoC9SdeZLJK3R01S81dJITMOAegmthgRsh/O17khXtXnAIZMyod3a5RiCGNYsGhrKgWeSlctCgEJDFILdEPjmc4dytA2Ur5z5PKvilUBhwSaDqEdLyLjhXKf+/8AgwmaaPydM6XLXOvXCJctJv8ASBOGNDQsIsthWVS0KIKCpKSUnFJIBY7xhAS5YAYAAbAG+EHhWwdVwjAdaD89tVD+fnZf8ioi72wGJHWj/GWr9vO/mKiLctlHPQnQoFH6veIsOnJ9yXYQ3sSws1wvKSr8DFfky1KISB0lEAcSWH4RaeUGzJlqs6UMLssoxySwT8VQ0uBp8FysSq4wfS1jE+TMlKwmJKX2HI9RY9URWhbUJktC3xTUbCKHvicvUivh0LkY8nWjJEiR6kG8okTCr2r6FFCk7gFAgNseprFvvRDaNQEuwZySWzJzO/fuiSWqkaxdowapg2q0gCGEqclLzZiglEtLlRLAFX9PiITtaCcYr0v50rpf4eUSEpymrFCo7UjAf3hSlSHGNkhO15s5LJRNUMLwSmvUpYPaBDizaflzCyVdL6qgQew49UNOYRgEpHBIDdgiJ0moJN1dQMDsO45HvjPNluKLYZo4QCpoio2XTJSbqlXknBVH4HfvziRTbQcC4i7IM25StIXrcUhRIloSlnwJ6Zb7QiE0Mpap8pKKrK0NlW8Di2FH6s4e66aPnqtsxXNLImEXClJIUAAkVD1pm0WPVDQaLL66eU899EOCJThuBWQ4fIOM40UqRHYryhaupPPWu+STdZH1S6UkvmABhvxir6pWH1onqBCZRdGV9Yw6kmp6hti86T1gSxAY94irWzSrlk92HVEZAXuz6UCUgPUAClWpmdvwiVsUwXbxV0sQzcYy+zWhSlJDlj/eJq0qmBFZhIx37RWM+ykys61LXaLXOm3StImJlhYBZ7rIT+sQnraLNoLk4nTUCbPUmQCHSlipYG1SaBJZqPR+LXTUCzCXJmKYX5sy8o5lkhIBJ4E/vRYpy7xA248MTG6fBNFNTKVz4s6FNLkoSm9QMEoAUtR3JKjxO+KZp3SfPz5kwFkksgNggdFIruA6yYe2/WIlE+WgMqdMWVq/436KB3vuMV9wM98Yajt0HXQbnRtfqgbw2iCOkbe6CuIzxQrFwkceswNIQQnYWfKD0OcLELDXhhTtg8pKSQMHIG6sJhPGAC0jMmBRVhZvdnk9G7TZ5rBZM5mCk3qCvDokcXHfCVgnEyZcxNXQhRD4gpBO6C6VX0QXSA4Lh6g0clgwwjt+i+EvLbJuFIUiL0VMBDMkfqtwMSbxLVFI8861qPy21ft5381URcottia1oQPllqf387+YqGCJLkVp8I58gbLFqDo3nbQJh9mXXirLsx7IW5RwefQcihqbQok9xEWbV6ziTJSwajnia9ZiL1tsBmqlNmq6+y81e0RT8KS4G2hLJMk2aXNJ6M1RKUNVIwBd/pMT1jbSzaPtAWkEFwc/OcP5mj0K9SB6tCAhP6LBgeIaKasrss0omFQS70JAOxVDWmfhCTNUqRe9HVKjkAD57TDuWpydgiL0LNvSioEkLISH727cYlVCjDKkbR6M5csgtaLZzciYrNmHE0HeYaWQCXKQgYJSBhm1cWzeIvlFtoARL2kqPBIb4qERNo1mCVdC9MAd3WyTuAZR6wocIzmVFpLks022JBqQmjuSzAYncN+2m6K6vWuV0kmUJiHLqJZRJzCWoMqF6PnFft9tXNUoqNFKcgdwfEgCn4QzCB5/pEZJEvULdLs1lWHRapfOGrLDV3kKx4gwiZMsOF2xIOBCL6+8KEVr92AuHAt2wsydxP4SyrLZkG8q0qWkVCUIU57Sw7YG26wXpZlyZKZKVUKujfUMDXLtMRKUDj1wJSNkLIHqeDdRURdam74wAlNlhDlJ7OGcG890GbIbD6Ds5XPlJDdJTOaYg4xp0/U9BFZiztZIr1PTtjP9WT88kOwHOJqeP44RtAqDgf6xrpu0UqIXVmz3JSkOCUTJiSRmx8Gh3pZRlyZqx9FCz2JeG+q6DetLkt8oWd1UIMLa2KAss6uMtX8JjS+LAw7my2BgEyzUYcWh2tLwCUU4RzZEWNS4p+EBcMOrm0bK9vjHCWGoCGhqQWNihsxBwYMUjMPAywfq9bQgG80KyHfBgjfDpOTvAjq81h5MLNh1LmXrDIb6KAn7PR/CHGmZZVZ58sA1lzCEh8bpIGG3ARC8m9qCrMZZDlCjhiL3S8YsNtnBEtZSFFTKugjBRDAnYHZzHUnaGit6laVvy5alGp6Kv1hQ9uPXF7BjHtSJt1S0B+kAoB3cpLZ4UPdGwSD0UviwfshN2kxowLWb/G2n9vO/mqhLQdn5yYAQyUsT8G64V1n/AMZasPz87+aqHOrZDk7CDwbD8e2OZdh9LqmawEN7faKdfwP9YSmTnA74aaWnAJHX1OwHfDZpZdtFLC0lY2kK3EGKTyj2mstDB+kd7YAcD+EW/V9XzetKkneYzTW21c7aVlLlKeiMa3ce8nshyVIUpcGlausiTZ5aaslJcVcnpKPByYm7UsJSTsfrincmduKpC0HGUafqqBIHUQqLBpGeXq7CpO4B/hGq6sV2ZLrTbjNtMxRoxKBXAAtlvvdsRPO4Y7IXmEFROZLmAWBvzjncrJbsIS+3xgW8kwfoh6eeyOQE7+7xiSQl0UpwcwBQIVujJ97nHug8tKQz16yfCFYDYLq3nz/WBv8AkQ7aXiAfL7T5eE1pQcAfPXBaChve74USfPdBFJfIwd974w2IXlEghQxTUZMRX4xsWnLd8nkLmM90Cm0mjdZMY/o2VzkxCGe+tKftEJjR+Uue1nSBnMSD2KPxEXp8JsqJH8nWkJipk8KJZTLP6xJBYdnZBOUPSag0kfTDng/wJ+BgOS1ZVOnPgJY71jwMR3KQo/K2p+bT8VeEVf8AbHfBVakR1YAg7eyAunyIyIDHz52QpLQFYqSOMEV/ag8mCvAA4RLTmsbwxr2sOw5wiQPrHjd85QmqZ/dvPkwdBz2bh5xgHYJbbxYHqgSvf3f1gFBsa+f7wQGuXdl5EMRceTm0AT1JKmK00YZh1dWfnHS5Kr9VIw+k7P1CMy5OrOF2lRUUghDpGGYdhmWx4vGqjCmEdWm/4opGLaOHNWxKQ4uzSjiL1wjHY8bhJqkcB8IxG0hPy9T+z8oq2Xral+2Ntkjoh6lhXbSIh0NGA60H55av284/+1UBoq03VB8Hr2Q21v0ihNttQqSJ87Af8iohk6bALhCqbSNu4GM1Fh9NERaHT52v8IZ6x2joNwI7/CISy6TUQCeiFJfDA1fHNh1tC9tn3wHN4M/R24PwoYUuCn0aZo2S8gni2zCMnnLJUSRnu2xsOiG+TJ3gfARkFoLKWK9FRGGwt8YvV+Ey6LTyd2oy7VcNBNSU54jpD4Ki+6RSTJmnYhQ62jHrBazLmImB3QpKwNrEFuvAxt7haNqVB+INfhFaTtUEWYSkcMNm3gOuAQAz3nbd+DRHaZ0kuTOmybiUmVMUjpOSbqiAcsQx64jZmmph+qP3fEmMtuRNFmATtx87NkACmg7qeHntirHS80/S/wCo8IRmW+aoMpam7PhD2mFFtY4h692WccEtiSWaKaFK+srtMcQcz3w9n9Ci5Ftvf4wZKksGIfHGKOQIK0Gz+hReCtIxUnt8YTVbJYxWjtEUy7BgmDZ/Qo0rU+1yTakKK03Zd5aicAwLVwd27ItfKXbkiyhftICkl01Bc3aHBqxkWr9gmKmIU6kSwoErbBqgtipLs7ZGNN0lpCSuyiyuJnRuFqm8aPXN+k+7qI0oqjWEbVIc8kFsRMTaFJooGWlizsyi9MiSewxC8qukeanyjdcrSoYs11Q3fpRC6pIn2S1S0dC6qYHUFVUAlywCnD3cxT43PXzQ0u1yiyfXSwpUoXmLliUkPUFmrhTrr+NV8BR4oy06xLb2R9ow3OnZu4bmgJWhJhUQpJSU4hWO3rx8HiTkavpSAVArKnGLN1DHi8J7aMiITpKeo9FRfYB5aF7LZrSDeqKv0i7xYzLugMlKQwGFB344HrjpUwg0Z8Bj5wiXqeIRGmRaCB0kDgk47XOcFFhnZzTj9T4ngImRNw6I7MOwbBh4xxmgCoGzDHr8IjN+Dor1tsMy4VCZMUcwxD76YxCl40ALSa3B8PwO+Ia26IQougXCTg7g7TU8D2xpDU9HVDnkuQpdvkoC1JAvLZJxuoJzHkPHoNZCah32JGMeddWLAqVa5UxZUiVLU6piCxYfRDkY4EbCdz7jYNOSZyHs05M0ZhKzeQ+1Cukk76bY3TXwaRnmtFkEm2LSnMpWBmm8yiMci56xGzJoGxbPbGAa7Wlcm3zukq4SiiiVEAy0u5NXd436yH1aLvs3Us+LNR98ZpU2NdnmjW2yKVb7YQkn5xPyb/NVmd0NrAgIYmSta36hRqddXiy60TGttpbOfN/mKpi++IxQ2Plmcx5pwjNztUJsdptJbIfoli3ZgI75RUeydgIG3DDhDO6QWOPnhCM+fcbF648P6mISC2bXoOaDIAfIPGU6xT5cu0zkvdZajV6FXS+BfrES/J5pOaqYTMV6sBScfaVQhwTiAThjCHKPohM+cFyh6wD1pH1cqHEp2YsdwjaVNclONrgq69MoGDl+MbPqDpT5RYJSmZSAqWR+obqf+l09cY3Z9DoSzglVfaDcKPui+anaaRZ5SkLJHSvME0SCAHd6+zgBTrhQlFPgmPZXuWDQfN2lNoSOhaAArCkxIb/sgA/uqjPzLjfNatHJt1kVLKglRuqlqI9lQqDtYh0nYFHhGTS9BXKTHvDEZAgtlk4xO2NJTSHJUVxNnfInvhYaOmOBcU8WuVZ7qWSGFdu3Znl3QYSqYjhnj5pGT1iLKqNGTfqmu8fhB16Hms7A7nrti0pQ2x6Bu1/w+EcpJqd4fGFvMVlSGi5v1D3QdOh5pag7RSLVR27u7taFZVSw8v5+GyFvMdlcsuriyRfICTmKl+zviZsuj0IDGWksMwCe0ir7Bvh6XxdjUY/149kAoNkaUc5d++Jeo5Gio5IDgAbsizUYD8BspC4JDsGO2pbaz5QQy2yptyL/AIcdkJzQoOWDBtgbqONfOyLKBMpSqFKlB/qkjqI84Q4l2u0IJuLZwB0xeIA6wc9u2E5alkAMQw9liXeox6qwE0tmQQ/DPN3OyHYXX06Ytay61ORjRg+NBtZ98EvAGgI7Bn3HrgQjIt2tjx2U/rCgkg9EEdHAPjlTPugsLTC3dpAf4OBnQ7YMqSkbH3DugyfZJYBncvmx2BjVoNzTG8A4GTg8Tx64LFwxDmQR0n7HZqs21zt2QZIAoRswzz89cOpYS1WD4Vqdwbb5yhKatODje+D78W2UpCyChMqAoARxVj4PugqZ6c0Uq9VV474Y6Q0ncmFIluAgKJv1YlWAZironMDHCELXpM3UlCKLVdT0qliS5SQwe4Q755VikmIk55lq9pJ7SW7fCERLlJoJY3mld1Qc3HZHS1k9EpuqSxUxvBTu1boOAVRhlUw4Et6AC8+Zb8N2eyFk/rFyxKZzagU3QoE4KfZQ+eyN+0X+Zlfs0fwiMB+Tr2A0GHDZsjfdG/mZf6iP4RGukwMH1lQTbbUz1nTcjT1issT/AHhjdBLuG2nKnePCNO0nybGfOmTvlV3nFrXd5kFryipnvh2hueSer/K6/sT+M2Fi7L/iZtTYCDR9/Vx7oMZCC7saYl9nfn2b66OnknYn50Mv8g8Pe7IN+Sr/APqGz8yaNs9bjBiyeDORdT7KruHslSXzGGO2DSreqrKKsy9TUk544vGifkoGdpH3H/6wYcley1DH3OP/ALIHBg5V0Z05IenE8N0EmSL1DXrOIrWNLHJcP9zw9Vg2zpwf8mKc7Q//AIgNv6UThImij2TTMxDOpanDVVQUxG+m34QytigouARtq7mtS2caKeTFIwtBr/xjb+vA/kzSW+cFh/xj/wC0GEh26ozRCS5Yjs8+WgVS3fPLDzujSfyZJw+Uqb9QY7fagTyaJP8AqFVx9WK474W3IVGbJlA4vhRwajyITSgec6vn1Rpx5NEH/UKDfoDxgq+TCW4PPqcbUAvt+l5eDbkFGbHJgKY0o7Ma8YTU7e1Q7hTDPKpNI088maCQflK3bG4l22DZAy+TSWG9es7ikMaNWsG1IKM0UosyUnrz7cOMDKvMOkBSo3GNNHJwj/cL+wnz/eEl8mMpRHr10/RT2bW3QbUg5+Gei7hefIMD4tAoYVUdjAA04dQjQzyZSvfr+wmAHJoj/cTPsI2/074WzIdsoJZ3KqE4nds3dcESa1bGpcMMsW49saEnk2lj/UTPsp2f0gv5NJbn5xMr+imDZkFszybODsKANU1au16ZwqqcAMTxAw2V20i//kyle/X9lO14Ecmkv/cTN3RRThD2ZByZuZooAS7ZteAbsLd7iHCFgZuD2Dy8X9XJrL9/M+ynyI4cm0t35+Zj9VPnsg2ZBbKAZhLM3xNK55180hCcvJgDhTv8HjSVcm8vDn5m32U5winkwlj/AFEw0+qjjDWkxcmWzrKlSucICjdADsWZziRtPcIFVllqLqlIU5euZIZ8RiMdueEagnkvlh2tExiXa6nGDfkxl/7iY2y4jd4CKwkBmKAlAZIYEuSnOgHWW25NBwtJwL12sY0ocl8r36/sJ4QB5LpL/nl54JSMtghbbDkzpU9gcmqDh2Rv2jz6qX+on+ERRUclkof6iZvdKa9WUXySm6lKR9EAdgaNNOOPY1Z//9k=">
            <a:hlinkClick r:id="rId12"/>
          </p:cNvPr>
          <p:cNvSpPr>
            <a:spLocks noChangeAspect="1" noChangeArrowheads="1"/>
          </p:cNvSpPr>
          <p:nvPr/>
        </p:nvSpPr>
        <p:spPr bwMode="auto">
          <a:xfrm>
            <a:off x="120650" y="-1668463"/>
            <a:ext cx="4886325" cy="3476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4580" name="Picture 4" descr="http://www.crossbreeding.be/holstein7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52120" y="3933056"/>
            <a:ext cx="3296419" cy="2313276"/>
          </a:xfrm>
          <a:prstGeom prst="rect">
            <a:avLst/>
          </a:prstGeom>
          <a:noFill/>
        </p:spPr>
      </p:pic>
      <p:sp>
        <p:nvSpPr>
          <p:cNvPr id="24582" name="AutoShape 6" descr="data:image/jpeg;base64,/9j/4AAQSkZJRgABAQAAAQABAAD/2wCEAAkGBxQQEhUUEBIVFRQUEhQQEBcUFBQQFRQUFRQWFxUUFRQYHSggGB4lGxQVIjEhJikrLi46Fx80ODMuNygtLisBCgoKDg0OGhAQGi8lHSQsLDcsLCwsLCwsLCwsLCwsLCwtLCwsLCwsLCwsLCwsLCwsLCwsLCwsLCwsLCwsLCw3N//AABEIALoBDwMBIgACEQEDEQH/xAAbAAACAwEBAQAAAAAAAAAAAAAAAQIDBgUEB//EAD0QAAIBAgQDBgMFBQgDAAAAAAECAAMRBBIhMQUTQQYiUWFxgTKRoSNCUmKxFDNygtEHQ1OSorLB8BUkc//EABkBAAMBAQEAAAAAAAAAAAAAAAABAgMEBf/EACgRAAICAQQABQQDAAAAAAAAAAABAhEDBBIhMRNBUWFxIiMzgZGhsf/aAAwDAQACEQMRAD8A+02hLdJBxEZ7SMIQiEEYigDAAMd4oQAZlZEmYiIyGV2hJWitBkkSIrSzLEVMYqZCFrx2/wCj+skGiCiaLaGaVkyQiLskTARSVoDQQMJBjAHwRLQihAzbHCEUBDikBUBJA6bn1ki1hqbeukB0ShK0q5tgSPHYfXWWhYBQoRlbSSLeA1EgI8hl+W0V4y/DLFiYQvExhZq+iuEI4iBRiKEACEIRiCEIQsmggBCEBpFm0qq6+kcIWU3ZVCcmv2kwyVOWaoLkgBVDO2172UHSescRTOKYLZiue2RtFvYZjbu3O197HwibSI2s9cCZ4KnGcOKhpmvSDrbMpqIGW5sLgnS/SXjFUyQBUS5F1GZSSNrgX1hYmmX55YH0udut9LSqZP8AtI7RnA4Riq5jUBpgg/Dm0zW62vGOHLo1orBh3SCL2uCDr4aRz4LwbtBXNB8RTrMtXn089MAipVDs69wDe1kuoGth1Gv1zsPxdsZhEque+SwYG2dbMQBUA+FrbiJMrJBo7hjEVWqqAliABuWIUD3M4/FO0CUWCWJYpzAT3Uy3sTm62Nttrjxkymo9siOOUukdkzhca4/RRWVagZwVBVSNLkd0nYXANvGcTHcRr4ivQokstGuDepbKpYE9wXGt7aDXf5+ujwVMDi/2gd9XpCkWe16ZXUEEDTS8IyUlaNPDUH9XZ7+A8QfFUybikQSHTKUqIdhmDeVvKdXC8Oy6mo7HclspP6aCVYrACqVq0yBUUAq3R13yt4j9J0MNWLrcjKRowPQ+vWUHfJIJ5xEwYxQIbCIGOBgKyYa8d5Wpll4Fpk11iqSaysmMryFCEdohCkalQKO8f1P0EnaVV82gQLre5b7vhYdYCR4q/HaKMVZmuNT9nUP1y2kafHaLbFvdSv8AutPWmFAN2JdtwX1HsNhKuJVgEuWYKdLIbO56IhHjtpFTLpeh5K3aSgrIucFmYrlHfawGrALe9ri/rOpSrK4zKQQeo19Zkq3C8PQLVKlBGrlbhU7vJU7faCxUnq/xMfSckVsVhaLYmuX5Rs3cqFCnQMwI719NTe/hJlPbzRaxWfR4Xmc4D2l5q0+cuU1Dam91ykfdzkaKx8BoZo44zjJWmZyg4umeTHVGAslsxuEAGYk+d9ANrmeI8MCoXxVR6pAuwzFUH5VprYH3vOuqC5PU6GVYqkGFjqLg+42litGc4d2ZpZzXqKVZrlEVjTWmhOi2Qi5sBe/nF/41HxgcFgpo2yg2UrTcW2O93vO7jamVCRptaw8bDQTzUaQFQBf7unk9QxJ39hE0n2Spy7s5OH4SiYuouY2eiGUHMR8ZPjrqWNvOczieGSnis1ak9KkEyowtlZr2zXW4XpYNY6zVtR+3zfkC/Vr/AKz1VKQYWYAjfXXbaZzxqS449zSOZxfPJwMHxjlIWqvzKSjNzAO8ijq4G4HVh4TycTxgq0nqEA5wjKD0ol1FMH+MnMR5gdJb2r4QhC8pbGpUtWVe6KlMAs4IGmYgZb/mmaeo5XkkG1SuKinXSnT7/sM2TSck55Ma2yd+52YcePI90VR5+J0qVHEICMlN1qN3RltzWLKVt1BJ+U09PFU6Ss7MKbqMzOguTe9ny/fVvA+JGhme7X0Q1Om6a2D0SfzJt/zL+I4NgKVSk6kVFTIGO6vbNSdeoLN7b9Jksk01I2cINbT2txFnqZ8WO/ocMiZnphDYLVVSO87XtY/Dt5nvDgnPVP2hFsriqq/G2YfjY7+ajTQTnYdAK+E0JvnFMNYlQtJzUYnf8K+Wk107cWJX4ku3/RwZ8u36I9HP4vgxUpFfhAFxYaoRqrrbYqwUiJV59PJVsSQDmA0axuGt7C6+s6BkEp2P1Hvv+s6Dls8PDQaJyH4GN1/I+7L/AAkm48J1WsdpW1AG9+vWWRFWEIQgIIQgYBQQLRQAgB6GMjbylhMV4GzRAi08mIxD3Ip0iTp3mORPTqT7D3ntEpxFIuLXIU/FbQkEWtfp6wA4r1sXVcrTeiqjuu4VmyNa5tmNnOo0G3j0npPCajG74uptsoWmNtzvOmqhFsNFUfICeDEK1fbSn0Gxq+BPgnyJgNGb4lSq13FPA4mtcEc6rnBVF8FW2pPT3OugPMxWAxXD6ZrVHp925eoapYi5sSEK2LNe2k3tJEwyEsQBfM5ta59B9BOC2FbHV1NdSKa/aLS0Nl2V6lvvPrYdFHiZDjZSkZPA9oVZcuJrIRn59SnrTcX+CixNy9gLkkDe3SdDhPFxxGoa+IpGpRSoVw9JCjKuXQ1HQtdjfy6aTs9rsBTZFw1KlTNWs2UtkVjTRjZ6vrqbe/hL6PYPBIAFpOoG2WtVT/awianfDL3RrlHC7R8KXDocRgl0YqKmFN1V87WLIp1pkbnS06HZTtAe7SrsCHA5Tg/C/wDgsT/pPWxmO7SY9MDXp18PiHenTD5Uru1S9+6XpfeyjUZm0N9JZxPCftVMYrhtg7AHE0MoIcHVmRGIAfrbZtxrMntjNS69S6c412fXpTUOsy/BsTi1pU3pVKGLoZbEnNh6wt0LMSCelmC7amd/C49K211cC7U3GVxY2vbqPMXHnOk45RdcF7CUYVdahtu+nmAAL26ag/KXwEDMWXW8lCEYHO42rhQ9NM+S+ZQbEqVNyh2zDoOs+a8Q4lz8RVCqwSkBSOlrKAXqanQG9hrfafWmOk+VYHAK1NmckGrXq1mYHxqFFv8Ay7Tj1iW26O/Qy5os46xOBYqDZLVEO2lwh662U/SVYHGJUwtMPUy5F5DmzN3SzBbWOt7AHqJ2q6JUStQUn91UogdCyC3h8Wl58+4HxAICrLcKOYQSfE+97iwAmHLRvujZtxnTFUqyXPJzLWQksFDD8RJvdSBfyHUT6LTcMARsQCPQ7TEcDxyVqwpsgW9zoBcaHMQ3Qa6g+Img7PMU5lAm/Ke6ePKcsVHsQw/lE7cU24q+zizxXaOwZJYpMTU5hXjhC8BhC8RMIABMIQgARiIRwAvhCERsEIQjAToCLHaQqOEFzsPD6ACWRFb79NoAcqvh2qNmqg2QZgm4J6AeJ2v8pdRHJR3YXY2Y23ZiBYfoB6CdC08uNoZ7KdjofTr8xp7wA8XBcMWJrVLF22Ph6eVrAe/jL+0DEYXEFTlIw9UqfA8s2M9tFLAaW0F/acnj783/ANVd6q/bH/DoE2Y+RaxVfO56RVY12fD/AO0Dsjjf2q60nqJUypSamCVCAAIrbZQP+LzcYPhRwtCg1K5qLTC1kGgdV3A/MDfL13HpreLcVSjcu4VR3bswRdNLAsdT6XmN7SccFZF5TWVXu1i32ngBcAnXXTwnn5nv4rg78T28nR/82mGqGois4qITiadOwBBAy1zchUNhY3IJFvCXjj1DEuqHMpZhkCkFkPSpTqqTlPlsdR649uC3LJUZqC3FasBZ3c6BEpBjYnfU6CeDinB+QiOtW61Cwpi/2qgfC5K7ajppNMU9qUW+TOUU22lwfYMFinRxRxGrEXo1ALLWUfl+64G49x1A6U+c8G4riMXggar8w0n5TaAVFZPgrIw1zWIJvvt1mt7LcaGKpHNYVKZyVQDsbAhgPwkEEfLpOmOWMpbfM482FxW5dHagISQWaHOiFQaH0P6T5tg6DVMHSRBre531ys17+8+mETDYagaOZNitatT/AIQXJHzVgfecet4gn7ndoeZtexzgxrAEKvMVyHYHvsFXIST1taYnAYMJibPf4mRxa9tfiy9SA1x5kGbvDEUyVFVhRzOEtYDMPiVdL7nbyme48qpiUq7g1ESp4FSgUH3s1/SZppdGsUzr8Jy0L1CvduQAzlrC4st977X8/Sa/AG2IQjZ6bp8rOp9rMPczCdn6q1Kzoqq60sjg1O4STdbAfeFxp4Wm0wvdbDkXtzEIvuAwYEe1zFjk/FpDcU8TtmnyGPaNjIiekeaF4QMIgCEIQAIQvFmgBICO0SGMtGBdCEIqNghCEACEIQAIraxwgATh8W4Phfta2JBKsM9TM7BAEXfKCLWA3ncmH/tLxjE4fDIP3zM7k6LamUChj0GZ1J/hMmT2qyoJuSSMrnFUh6P2NEtk51ctWrW6DPUJFJT+FReNsVTpsBh0FQFrPU+8wFu9nJDNqNALXnj4mtJQFZLEU2IDE1uY7XzVLAlV1tuB7bTPY3jFS5sNrWuQbADobD5zzJZHJ8nc6xmv47xWo7LSpojKqKGzatmP3Va9uo8YsfQSjRqLWIzCiyplUnvt8Kq2uxy3mSw1VqmpOp73kvn4zuYzM9NaY+FQKzk72UhR8y30kqvEj6lcuDZX2OpsHZGqZUdyPvAZsijNcaeGl5ucBhTQr0nsBUu1LE5RlV6baqSPFX2/+hmUw2HemgVrqKq8yxHxI400HkB7zb8LNuUKq2dkUOzG5awIKtroSJ0xkvE3GHcdpq0USU4fAMXkqVMK5JNKz0CxuzYd9rnqVN1PoOpnctO44nGuBTJ8ewxp4kt9ysFbxtVQZbfzKB7ia2eLi+B51MqNG+6fA/8AQPkJnlx74OJphyeHNSMJjeCsXJo1RTSqSxV05ihvvFT0N9Zle0ZbkqB8PKzKfvZqZLDN5kEm3pNe+OZkajU7lUBkcG/dqAdLdGGo9ZnuIcPqmmOZotFAoBXKWBGUki9rATzo3F1I7pxTdx8zydlKFJsR3nIvYqAtw3UWY7X1Gn9Z9DwisatMEi3NGQeCojG30EwfZ3hPd1e3KNwQbkXN1UC1rHT6z6FwOiTiLm5WlRNyetSqw+oVT/nmmNb83wTL6MLddmiMUcjPSPLHCK8LxAF4iYQgTYQhCAWEIQjA9UIQiOgIQhEAQhETGA4SBeRZ4E2iwtMF2qTm8QRSAQuGUWIzfvKlTPp45aek28y/F6YGNJOl8Mlz10ept9Jz6r8b/X+m2lleT+TBcUoKalQkEkswUAZWa2l7DRQLTwUuGh9MtyxyEAXufATU1cOnOrWzZzmUm+oBOgF9yZ3eA8PWg92QZ2p5xvot7AADbbUzyo/cdHZKKXJkcT2ZGGQd4CoxzvTJtlWxygAbi88mPfl57n46Qt5ZWNxfruDO924dxUQKR32DPsSWsBYX/KJnuM1hUpsgtdNjYk+ftpHja8a/Q3cfs0e6hi3xN7VmCs1NUQH4O4CzAbsAdrW6GdvsupPMp1DzAMoBNyRnuWpljrdct99M8w/Yx1vXo1Vu1PLVpNe3cYZSoPkTf0mj4NWNKmKlNho5cW0Ui4zoQdyQfnOrLH6qOCL2tM7eMxfJq4fENqaFZ8LXO5NKqQFJ6kC6m5/DPoExHaXDB6T6aVKRv/LZh77/ACmp4RWz0KbHc01zfxAd763nRpZNpxfkLUpKpLzPdC0heTBnUctme7U9mhixnQhKy2ytbRgNQrW8+vTWZ7B1BVBo1lIdQaVRG+JCRv8AmU7hp9CMzfa/hJcDEUVJrUtwu9Sle7J5kC5Hy6zn1GBTVrs6tPm2Pa+j59hcYAWVmIAeklT1p7/7Z9W4ThslMX+J/tH9W1t7Cw9p8jp8PNXFOym6tUo1vDQsLXHnc/OfZGPy6ecnT46lKXwVq8twjH5GxkTCE6jzrCEIQEEIQgAQhCABLQsqk6bQKiXwiJivJs2JRXkbwisQyZW0nCNCaK4SREUozoUzfaE5cXhyR3alKrTJ81Kso/1N8ppss4va3BF6AdFu9B1xCDqQn7xR5lCw+UzzQ3Y2jbA9uRNmfxCBMWC1spsTp5ae950OJ8SUPcAk5RTAHSxOt/DXWQr1BWWnUp2YHra5F9ricdKZGIemy/vCHzE26C6jTxudJ4aWRNqL4Pb+3w2c3jhLEtqSl/M5jMzVY52sd1APqP8AgCdrtPXai/LKsDqR1DqToeuu9/ScEk06TO172JA2sNr/AF9oopqbHJWkyrguIFOqXyg2oMDcdQ2+vledJuJPhU51II4Vg5uocNfU3PQgW0t1nk4VTIKuFDZqZ6BsqqbE2v5ieerhOVUbmq1Q8tXpd56irlNhmUaEW8drGejk5ml6HlSd8I+mtxQV6IawV++rKCSNaRObXbfaaDsZX5mDot+S3+XQ/UTAYCm2HwLVapu9WpUqi7ZiEWmEsW8bm9um0+g9jcMaeBwyto3IRmHgWGYj6zTT/klXoi9S7xR+TsSQEMsmJ2nEkK0CIiYRFGI4zwtcPXBQC1dgy20yPTYO6ehUEjwsZsGE83GMHzKR6src1PIgWNvUFh/NPVRBKLffKL/KASdojCBFoWgY0EIQgIIQhAAhCMLeA0KTRJJUAkoFqJFWvJTzo0vExUixwhFeOwHCEYS8fIUyNoxHkjlpBRGMRxShUZPH4M4Jy9MfYu+Yr0Rm+IHwF9QfOc/tNhqlfl18KuZqWYvTJCkofiKnYzd1EDAhgCCLEHUETKY3CPgmzU1aphj8QXvVKHmBuy77XPjfpw5dPTco9Ps78We1T7RwO0lMJh6bVEzFfvX1AOoJPW8zfEqP7ThKmQWdaZdrdVTvXH+UzX8QxFPFYIorgty8u+pYLpYDe+kwXDe0aYWhUR6Rapy3pD8LXJszE6rZWsR5C0wjgje5dmzytKn0Vdjstak4qFhyRRalltnL1M4yr1NytrbdZ28Twd0ZfizVRkclg9mBNlBQW3bYzi9h+HVWWpWYFVZqVLDMVLFqqlmLgblVFwf4ptcBwR3rKxrDKoFWyLYBhYBtbmwJU2/pN8qTkcu2/L9nFwvCHYLQbMBXrqgQm+VM3fPlezH0An2ZVCgAbAAAeQmK7JYcVsXUqjWnhxyqZvmvVYam/iEP+vym3JmumxuMW322LUSVqMekBMjaOE6DmFHCEAERC0cIAIiIiMxQFRU6yMvIkcggTtK8sWUy+EB7SC0/GTEYiEYVQzFJQtCijzhY7yeWHLnOkOiAlmghlEiUlJB0T5keaVZZbaWkJNjgYRXlABMcjC8AJWiKwUSYSOh0Y7tP2VRytWgeU5qItXKBlbM1g2U6ZgTvpfxmexfAHUnn4NcQANayhqVUeF1INz53M+l8Qo5qbjrlJH8S6r9QJariwI6gGZSwRbs2jlklXkfPuDYPmOClXLlGUI7BiF/Ar2XL7L7yfaCuaCVUp6vVdKNK91ckr8N9bi7CzdS58Jq+L8Dw+LFq9BG8DbKwPiHWxB8wZjcb2ffDYnChqpqYcYoNS5uro7f3ZYWuMwUgnw1JmMtPS4NY5k2bPs5wpcFh0orrlBLnqzsbux9STOiTFCdXscsnbJQivC8CRwEV5YpjGlZC0kFk7QjopRKTCXERGFC2lMJKRiJCK8cRiJbC8YiAjjQyQkHe8HMhBsW6idpIIfCXWhJ2G5AU5K0lCVSAqMV5JxIXgZscjGFvJhbQCiAEmqWheItGNUTtIlvKLPImILB9flK6SZVA8BaTtC0RICeDjuC51FlHxr9pS8qiar9dPee+AgBVha3MRW/Eob5iWynDU8l1GwJZfIMSbfO8vtABQjMBABQBtHeMERgWKY5G8if+6xl2TzCB1lTSdMwC74IkRGWkSoiImXAoWhLVEEJKwVbSsiXSuqYypLgqhaBEkIjIkasQreMqMjM9zOg9HP8AIw5hlAkhGpMC7MZG0cIxCU2MkTINtJmNEyYXkSY5ExskI7xQiAYheAiMACMQXeTMAIRwMIAERMcRgAoQhAQs0YMjJNAIjBhmkDvGIFk2qREyqSWOyeyJbWelTpKRJ/0ghxdDZ5CETRiZKF5WI4iUf//Z">
            <a:hlinkClick r:id="rId14"/>
          </p:cNvPr>
          <p:cNvSpPr>
            <a:spLocks noChangeAspect="1" noChangeArrowheads="1"/>
          </p:cNvSpPr>
          <p:nvPr/>
        </p:nvSpPr>
        <p:spPr bwMode="auto">
          <a:xfrm>
            <a:off x="120650" y="-1096963"/>
            <a:ext cx="3333750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4584" name="Picture 8" descr="http://www.fietjewaarom.nl/Fietje_Waarom/seizoen/zomer-2008/FieClopedie/imgs_FieClo_blauwalgen/grote_watervlo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80112" y="1052736"/>
            <a:ext cx="333375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3340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4338" name="Picture 2" descr="http://www.vib.be/VIBMediaLibrary/Science%20and%20Technologies/Plants/conventionele-veredeling800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63688" y="4941168"/>
            <a:ext cx="5550446" cy="1773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Tijdelijke aanduiding voor inhoud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5482952" cy="39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362" name="AutoShape 2" descr="data:image/jpeg;base64,/9j/4AAQSkZJRgABAQAAAQABAAD/2wCEAAkGBxQTEhUUExQWFRQVGBoXGBgYGBQXFxwYGBQYFxcZGBgYHCggGBwlHRQVITEhJSkrLi4uFx80ODMsNygtLisBCgoKDg0OGxAQGywkICQsLCwsLCwsLCwsLCwsLCwsLCwsLCwtLCwsLCwsLCwsLCwsLCwsLCwsLCwsLCwsLCwsLP/AABEIALcBFAMBIgACEQEDEQH/xAAcAAACAgMBAQAAAAAAAAAAAAAEBQMGAAECBwj/xAA/EAABAgQEAwYEBAUDAwUAAAABAhEAAwQhBRIxQQZRYRMiMnGBkaGxwfAUQlLRByNiguFyovEVQ1MXJDOSwv/EABoBAAIDAQEAAAAAAAAAAAAAAAIDAQQFAAb/xAAyEQACAgEEAQIFAgMJAAAAAAAAAQIRAwQSITFBE1EFIjJhgRSRcaHhFSMzQlJisdHw/9oADAMBAAIRAxEAPwBPUU+TM8xJY26jnGpNaEoUkpBzaHlHnSq1emYt5xY+FakTlCUqZlUdH3PrGdLSq7iby1r21IalSuYMbnIUEFQ21ERY9SLpJoQouCHSoaGDsOmmZKUlQ136Qj06bUkd68pVLFJ/wYsopSpvQc4P/BAaR1OxFEoZUDMRy09TCqpq5iw5JH9Kf3Bc6QzHpZz56Ray63Fj47f2G+FKTLnJKrAul+Thoj4iowlRUFhSTox6/OK/2b35+p3b6PEvYp0YH08xcevWLcNLtXZjajMsuVZK6BqZRlzQsAukggB2dtzqfrFwVjksKnrlyyJ1SlpmZRy6gqyjmX57dIqIllCyU5pak3F2HsQ2kRJWUrUqY6krDOnbqw6DaOlhfkVnyRnylRJMUogk6B2NmvuILoq0S6bKSM0wki766f7QIW41WBQCZfgFg27R1V4l2mQFAQlCcpb9TOT0FtNrxFALC5R3N0TYtK/9kUHVMwLT6hjFQIhpiWIuMiSWELkJeHQVIScCO0jnE8ukMTopm2g7JSBESxE6ZYiQyRGCU0QSchLbRPKXHKZcbVLIBMcSGya1cvwnunVJuk+YgesCCc0uwOqf0nl1ERIXbn1v8Y0sQuRYwvaGYfNaLPQTtIp0pcPsNqNIoaiHk3MMuD1zg6QFJeLNW0gyaRQODcUyKAJsY9AmVgKbF4s4WnApalTWSzzvFkMsiF5ENsdPfMKiYz8vZt4HcUajGjRjYEKQ8KoB3g/OPRcHpwUM0eeUBZQj0LB6kZReL+lSMr4hdcCrirDkgZgIWcNSnXDjimqzStGu2oPy6Qt4U8TxMkvVVC8bl+ndnHFMj+cLflHzMZA3FOLtPYbJA+JjcRKStjMUJbFweBKVG0g6jbeDsPwpamKgw6xZaXD5JSQQ6m9IuSkonn3Mhk4guokp7UkmWGCjy6xNTVExaOzdk+VyCWv06RkmkKg6GCQQACzE8yOkTme2awSzaM39Qcah02HL2g44le5nRlLqJGKIgX6kcj+zOI6C0A2OWwsdS1/Ib3gMVYWsJMwolv3lMVEDc5Rcn7MWejw/CMhWZs2YwulRUlRPIBIEMsOlHsQTVJRfN8fPkY4p5ipiVFEpZQkspaUlSRazt4fOCarEAkKTKkolS1W8ImLbkpcxz7NEGC4vPpSewmAA6pKQUm28Du5Cb46OFKclyOh7xu4Ya2t5QNNQASAX0bTnuImkrVMmmwK1kqZLADVRYHyLC/raO84LEEG9w2/mPIesEmC4p9CepkBQ7tlD0fz5Hr0aFSh1MWOfIe4szPsA4dvK+sKsRpQC+nN4GUfKAi0uGhUZZfSJ5cpjBGIzpYCQhyQLk7QLSz++H0eOoS+x3TySBpEdRaL1TYGhUgTElw0U3GEBKmF4lo5MXFcdyr/SBFu+0NMLpwpSRe+u8CERGURtBNLS57c4vVPwshUkOQlS+6l91MSw6skn0ilYLQL/AB4lJVoVFR1DAXt7e8dL5VZ1jkpmGjFIhCRLC87gMom7upRu5P0iu1uGqRqkhucem4dTJEuYgkZkqU25ASGOmnlCLF6RaLvnTs4BELW6SsmLaPPTZUMaGaxiDG1gzHTLEsMAQCSCoaqubPq2giOSqF5I2jW0mTwXLD6pmi3y8bUkZBlIs6gX9ue0ebUdVDmlqYobpY3Rp7FPssVZU51PA6oERNibPCZStlqEaVIkBiRMRCX3XcN531b6xozIjgYT9o0H0uKKQ3Lk7Qnzx3MnOpwAkchp8YlZGugZQUuw+orSsu8P8CnBCCd2iqSY6xTEuylm9zp5w3HNp2Iy4lJbRZxFX556iDYWjISCYTc7xkExijSo5lpVMHfUzco2kgHKktzOv3/iA5ExKwcimbYwwoKNWXtMrpT43azkJDCL+LHJzuXSPGhsmTsQnKRcEqFrGzENoHhfXF0BWYBBJSkbnL4lHkA7dS/KNYvVsnKliVas58gDv/xDI4ElVQKVM5MvIlCFlR1UQFrCdirtFGzh2i0x30xsRlQSlhvb/MOsJwdK6SdUE/8AxkAAehJPoYlxLh0U6lICszbnW4Bc+8E8D4lJlpqKWeoJTO8LlgS2UpfYszQtcyomcHGO41UUiBTJUdFklStSLnQP8PlEXDPDSpyBOmEIkKfvA958/ZgM2pN+VtonwXDlTxNkzZyZUqnUUqUWuSTlyv0ST6xYkY7QSqXsZc1+wDpBDFZyquMwZTkk+cSo+WdPInSR51xFhRlrOUkos2Yglso1IAB56QZwDhKKmcuWrMk9mVpWksUqBAuNCDm35QLi+Kdro5Uo+5PIesWrCOzw2lUVqSaycm0twVB/ACBoLuT+wiIc9k5qi/lKzWqKTc6ukmzEpJCtdswFuUBViQodD4S7gpuH/wBv28E4nKWJbOVd0jfdnUeYPePnALWABcJGV/U3f1P20MSFSK5PQyiI4EMMVlXB5j4wuiBMlTL1wzxARIVLJ0hQodssjMlJYkZzlBOyQWNztCSTMKbiO+2eIb4JSDV00xBIKVJcNY63BZwW1SD6QzwU/wAxOpLve/mXhbhtUoKFywuGd/8AMX2hlImJCgArXvJYliGLg3G+hhMsm3sluuyx1OMinCblQmoZKPypyHvLdj3iFC1rA3iocFUxzVFUu5UShLF7PmWQR/aPQw7XhQmoGZfdcgIJUkkM7sWfbfUwFilelASiQEoSDlKR/LsHsAbka36wnJmU1USHyC40wKsi8uZzqHzHUaaX+AhQjHJuUSyxSLXGY+8d12FTFJzBypyS/UC3ozxBTYQoHvOnZtSTyAgodUmQrOMeoHlJnAN+ofJoX1lF2bd4KsHa9yAfrFn4nKZFN2YHiOXTSzu3Pb3jz+XUEb2hkU5Is4M3pvkbypjQzpKiEUma8GyJkVsuOzfwZVJFlkT4LlzYRU86GMqbGfOFMvxYxC4knJylnSrqkuDAQmxnaQHQdhJXGIU0BKrEizh4JpAJhyhQeCjjk+Stl1uLH2yedXpljMTFbqq1U5bnTYRFjlJMlzO+SQdDtEUmLahtQpahZOY9BqU2jI0DGQLQ9SEuHUh/EKB2/f8AxF4kUJEmYsKSlWU5UEhypQZJY7hyB5mEiZsskTEfmQCbfmvb4QzmpWJCVMpKVzAD4g4CTdtwSB7Rsw+k8hFWK6XB5lRMTKlAOlHaFyzCwHwyn+6N12HLp5uVau8AFOm5cmwBO7iMwTHjTVapgGZCk9mrnlYAEeWUQwxGYVVhUVAJWErSpWmXJ5eY8zAuqGSb3UD4jUzVzFKmqJXoTbaw0tEFFghqFlMu6yHYlouFSqjlqKlutCUjKGBKplgpRe1iVFiWLQPwrisqQiQSGVNM5ykOtwoCUDzuoiFJvljJrakirDDP5hlKBGXby1HU8o1W4eQtRLgswSXDJBIAuSWHnF44mp1San8QoBaRlQpLXMtQKFLPXNl2/MLwumFM0kFKUhaLEEqdmVYqu5BT0382qLo6Liyiy6cpOYqIbQgt8YOoZCc+Yva99X53+ZhtNpEBJSAxSfEWzAuxDjZuXXWFldXoSGFyLfv8YmqB28k1eVBIBYjxEJBtmDNcatZtICVmWhKyjKA43DgqcODcG506HaJMGkza2b2KezBUCRnztbZ03BvEk2mUgrl2BQpSWSVFJUhWU5dLORr7iCsW1yJq1GZHW59+XsmEJi2VwKfUfIt/+Rfp1isVaWWoDmYF9i5o5C7NHSIhiVJiGRFhMotZ7ff7CHmD4h2RBBIHIHpckfvFdSqJ1Ttg7PZ9W6wDQ2kXo8VCYkyyEpWbBQGo2AB8J8jeK5Oq1KnhQcsyTrz1brCOU5WltXDc3e0XtOGCWDMUQCdP9R+/hFeUIwfC7FtDXDZKmZbqUe9YaApYOLt1gbF6pVNM7QOApJylQBIJ8QA2Lm0OOHnWjugqWS2hNme9tNTFf4/xROVEpSe9dR2IGgcEOHYmBhe6iUnZWuIMQzSUgkqWtWcn+kOB7/SK3E1TNzHytEMXIqkLZ0hZGkFSq1tYDjI5xT7GY808f0scyMSA3g+VjKNHispQ8EUUvvh4RPTwfJdj8SzL2LXLxIGyQTEFZWrBYEJg2kkAIUoDa0ITUq7QBQBu5BivDDDl0Dk12afDY1ocNUoOCOet4LpJJStOcFIJ8UOqetQtlpQAWAYWEDY7ixTKyFIHn9I6LbdCIxc32Zi01M9K0AgqlhweZEVun62ibhyaTMbm7+0DKX3iOp+cdJGrpI7G4BiVxkQpVGQijTQ34NwwBYRNAsRqWBOuX4iLPx3NJSgW8e3RCjFeVOMmetaWBCgQ4ceEG3WHfFJK6aVN/UokDTxS1v8AEt6RswdwT+x5mcFHK0vDPOknvGLngWNyAhMqpp+1SkMlQAKgD5sR5gwjGGNRJnkjvTlIFi4ypuCfQkDrEEokskOkHQ6EjnC+UQ47pUi5Uc7DDMCMpSFaCZmboHUfrEv8QqNEmZTdknKnKWyBgkhSNGsNX9IotbTp0zuYbUlXNn065MxQWmmT2oJfPlAUMo/VqfbeCUk0C4uMuS6YmsVdIhU3vTCHTMQ6AC/eSpixIKHZVtLjWK7PolJkElJmKGZiGSlykqTlSnUFN9AQRqzRDT1RTKQApMqXkmrMwgjtFAFIlJuMxuOZBPSGaKhKpaQQVBKFXc5wwJBzBi/eVbmYJDk64EmJVuSVlLklOVJJIU4PTlcOXN9WtEFDiVKikEtUjPPJJJIyh3s69SAGsIaYXh6KiTNqJpXNmS8yUyk3uoOktqXJPsfQfGsDlJopVSgrSpRCVS1XY3B1uCCDr8IjnsVOS6EOFrapkqQcp7VHhcM6xYdGhzVSx2qknUTpidNT+IWmz7lgPWK3JUUKStHiQQoHViFAgkHq0OJEwrClKuoqdRsMylLKyw8/j8eickDqQVqCTuWB3u4vz2vFYxWVlmKTyJHtaLWpQAznUGx9XPwinVUwqUSdyT7l459i5LghjYMajI4Ud5okTOLEDQs/ppEMdBURQakWbhGgBV2q7MWS+hU2vVoJx/HXJlpJypsfv6wlocbVLQEM4D5bsz6wA5UbOSfnCfTuVsZGrsu/CvF0qmkz0Te1UV5QkILEXdXeNgLJHvFT4gxZVTOXNUMuZmSCSEpSAlKXOrAC+5cxBiNDNkkJmoUgkOAqxbm0Q01KqYTlGlydgOZMHGCT3ESlbpEMSyqZStBB9NQB+fWHMilA2hWTUKPRcwaBy5mKZOCOHUsDoA8d/wDROSoeplQSiTFSWrmaWP4dhXaK/IwQjRXvGTsOWkg5XA5XizpkxMmVArVz8hT+F4pdcCqmqv5SgPEBpFeCDmKlamLdU0CVjkeYhKrClS1Mbg7w7Fni+DK1OhyYOXyvc3h2J9moOekWY9nPAzh07+UViqwcoAVuYsGEYROWjNJGYhLqTzHSDfLuJUT8m5+ACmXnQrMgpJHtuIqGZlF+cWldUS6VOlSXGU7PYhoDwbhecoFXZ9qnmDcefKDrcXNPqtjuQr7XpGo6xKQJcwpZSW2MZC/SNJa3HRZ8ZlfzFdQmzEi+a/8As+UGYNJ7ammSe6ZjhSQSXsoMWZgHcEu8HcY4QUFC3YElBs4710P0zJAfbNAeByVy1hSkFg6FZQlSnUgKA/pHNWvetFzB9CTMnV8Zm155KtOndmmbTqUrJnE2Uztn8Cg2zoL+aRG8KXIDrqVTprDKmWk5EgDTNMJJAu7JEMuNcN7OfnZkFvCNAehvqFC/IQDKmSU0k1OVK55mJly9yEnvZ07vYjzUH5RLXIuT8oFnoBJUBkSbpS5JA8zf3gaRPXJUpQ1WhSCOaVBv2PpD+n4UrJiCsoysHAURmVvYDT1ivK72rvpA00TPbdRLJQ4cFyrrOYOEgpUUWF3VsSdAB56xDhlSpE0IW+VaSMrqIcpcHUkW+cWPBKmXIlK7ZkzJagrIvukgkmz66DTnCLiJQRMStHdCSgocX7NcoKQbm5AJCurcxERux1LaNv4ZVgTUTZKrZwCP7S31EEfxYpVJVKWCQhTgpctm1BbR/FeKYqqVJmonymcXG4u4IN+sW08SyKumBrFXFhKQxWpQOqd0O2ps0NXVFWcalZXJlMmXTyki82c01XRF0yk+rlf/ANY4UEpABdmGe+/9PqXYtccoIXJ7qpmVIculDkZQSUpy/qyMgNyB5iAaueEpIVonQl36Aekcg3wgHGZzJYnvFjbkRmc+4ivqkkh2gmsnFRJO/wDwB6AAekNMIoFzGIHd2JhM8ijyzvTnNqEVbK60EIoJp0lqv0MXukwWWDmIClc+UOqemB3A9Iry1b/yr9zQxfCeLySr+B5iMGnn/tq+H7xhwWf/AOJXs/yj1EyCI6lo62GvlA/qp/Yf/ZGKvqf8v+jyWbQzE+KWsf2mIpU0pUFAsUkEeYLx7HLSFDLZ9nb2+MBYlw5KmA5kJ8xr7iCWrflfsIn8I/0S/conE2N/jFSlmygnKr79412oyJloGVAuealfqUd+g2hhiHCapXelkqHI+IeXOFslN7wcsymvlBwaOWKV5FyMKSW0MZMuB6FLlhc/ZhlKQ0UpRb5NOBtErpE6ENeN5mcMx66iOp04EuAEjkNIVRYTOkiJEo5QtXUMYMTUgJc6+YAHIl4iuaOnmhjjuk+AtMvpHKpD2aMo8Pzd+YVEKIKUuzJ6gbwVKw8OBl+J/eD2ULjmeaF7eH7v+ggx2TNmECWklKA6mGg5nlHrnBuEopadKlHvKAKjFA4gw1QlHIVJHiYFTWvcPeF1bxPMn0gCZpASGI0Nov4ZpLnwef1OncJ14Y6/iFMppi3lZRMHiUN/PnFawvG5sp0omFOax5GKsqcpWpMEyF2vHTnzZYjoG48Pka1uGlaypa3Ju5jIIoCFI7ywGsH1b7MbhO9DN+pjxtPU+OJCVS1IIsoMfvnHntJLIlzA5YKBWAVDKoMpKw2iS+YXsLavF04gxELEUydNYksFOCCGTccgToobHzFncWIZlGdPpkZtJKeFSS5X/Afgk2XMlrRMU6dSTmN3fNfQ30u7DaEpopFNNSZ8oTZBLukl0LDAspLZ0c0l9PcOROc902VqNCkvcKe23wi10EuQqWpExAy+HvEoJ0USlybi9/gXtcasy064ZdZFVLmIBlLSpBZikg6wlxPgmlWvtVJybkpJS5PTT4RUv+jzaZp9JMcgglDM4UcoGQEhTEgHKfzaCG//AKkJWgIXTzO05JIKT1zFvlENryRtadxIcOqpVXVJo6mUJglAhCy4WyNlFLZkkX/eFmKVHbTahKQDJ7YqN1AESkhCdLMyHB07o5sR6yoXMWTKQmmEwsSi81QOpUsMSOiW9YhpSZclYSphmRYhiQQFNbUXQ9tQPSEMk7dkVJhBmSlNlCklzq3fVmA5AAFm1e1yRAdFToAUo95STYDwmz6g69Oe4Yw0p6nKjKC5JcZbrcNYnkydDy6BlcypyklZSElyx53F/c+58omkDuZ2qcQEkmwJGz6lrG4BFvWEGIVWclI0d7Nd/LlaMra9wAk2a55+usO+H8GIAmKS6yAUpbwgsAo9S4YdRCMuVRRZ0+B5JEGE8P6LmjqlH1MW5EnIlJYMUm1mD292f3EC52J3+N/aLHwbQpqJihMuEAFtrvr0tFD5pyNrbDDBuv6leSrZIghE9gH26a33h7iWHJE1YkpOQFr3vu3R4TVMprH1hLkrcRsZqSTCKU5rR1PlahwAkOX36CNUSmvEOLTGSeavlHWN5F34u9tIYSKtxY+kLqWQ9zE8yma4iN5PA4CgoDRzqPv70hBxDw8lTrl2V8D5wwo5r2/MNOvP1hkg5rEd4fHp5x3+5HUmqZ5zTkpsdevSDkVtoY8SYc38xI6K/eK6sw5S3LgrOOx0MfxV9YxdU1oUpUXHJ7wwrKGYqVnl/k1SLkp0dPUamIWJFLNr9k9tG5BK1gc4s8ygQmUywCH1N3y6EAaCKdheJBJc+I2BdjfUxYUVXaFiRbTU2v6F4NQ2u2Zuo1LzP7IsuGYgmZJaZlSqUyUK0zO+VBtsxYwRU1KES+10Gjbvy84S0dKcuujncgEfPX4RWsZrZj9kFKYFsv8Agb6wTpjMOseONfsOsUxkqIKplv8Axps2mpBub7xTsVlhEwiW4QsBTM2uu5s7+8XPAuG0pSFThmJvkOg/1NqekD8dYWAhMxIbLaw2joz5otYdJkl/eZH+ClyxBUgQMiDqZERNmpiXAUlMZEqUloyK9jyz1VQ8LpxiScqBJi4DfYajQHOlDPnZ/wBSXYKHnzg1FUVKdAGjsbqTzcehAI1s0BTlwBVgEX/yPKL+DUSSp8ox9ZoIze6HD/kW6pqiA8uyQXANmYDupYhsrKI3t1stXOBmFYCXJBJZuRfz/wAnWK6nFpyWHaZgAwEwBW43125xDMxqYA2SXc3Izv1s7dNIvLJFmTPBkx9osU6rUpW57rP0zWuemY/3REuqBU5fKLEJsFMlrv8A6R8+sVtePTNsoLMWB39W2HtC+fiU1Tusl9efvrE7hLZYqvFkILi5vopzvYkfOEc2pXOU3/A84XExsKI0tEPkHfXRasHwZKlh+8E3Vy6ADqfrF6oJExaJnZ2ABXNO2VI7gfn47dYU8C4efw6Sr/uK7RR/pFkseZi6SggUqQFZBPnKznVkAEN8B7xnzlvm/ZG9p4elhXu6f/vwVJcpWwhjwriRppxKwyFpyk8jqD8/eLLwzhiFpKiA7tHPEGAJZ02MU/WcXaHTyRncGOsIyLlBQbvEn3J/eKhxlLCZvd3S5hhw7VplhUuarKU3T9YRYpUmbMUQ5fT/AEwpO2dixyUzeFB0oHMCF+NJUiZlWCDYseRuD5NBdOMoDHb4xIuQFTO0ml0gbm4A0b5ARYpUXqaY64LwVEyZmWQUJ8IP5juW5A284sWNUEolRIAA+gihSMX7IkoDH8pchvXeCl4lPqe4DbcDfzMLm/l21+SlPFP1N18CarmALOXm4hhTqzAKTqPF0PPyjVfgC5aM6mjnAl3Uj9Q05nb4tEwaZbjJbeBrU0gWhlMywR6/Y1jzuqlBClJVqktHoMpZIA5fSKVxfSDtQczFQ0Y7eW+ggoq5UBlaULYlSl1DJcvcaW/aH+G4p+HV/NSoIJIJAc+ZH1jrhmQhCSfzHVSmGmyQfu0F4rQjtShakqAOUZbAlTMb9bHk8PbX4PParJunwhZj2BJUDU0ozJIJUBokAEqUAPcja/orwlcwkIHe9bAa+URzJi6eevs1rlBRKWSSxDNsWULmGlJOEohADZ2CjYnKQRb2MNk6j7lVtMepqymWoIIUR3u6bJIb3u0T8LcOrWo1EwaMUhetzqw31+2gEtJQTLBVmIuU8iX6ecXnhHEkzkFJYLSO8Pr5QiD3OizpVDdcu10Cz6cgxBj9D2lMQ2zH2LfKHWJAO0C1av5RGzfSGbErN31G0meJJEMqdfKAJniV5n5wXRmByLgdjGIMZGgYyKjHDOoXeA5yoLq5B2vyhZOJBYgxKxuztxBOVANUYIrVN6wApJP3tFqEKKuae1bmDzVbCIlSbdYZIpwIjqhyi7GNGHnzuTEi4jIg1MsEnM4DFmAJzbWJFn+zAihDEU5ckcbaNtHQtfleJsDae306EykdmLAASweQSnKfn8YAUs5SkuySVD1YH5D2hnL74AT+Zpj8ksCSbaXgPE5yS4QbKLlwQWbuj6+sZTXB6yNdIlwnHFSrDTcRPiHES1hgAkc9YSSqXNuYKTSAf5hDgiXii3Z1JJstXedz7Fi8Dd7M8TWBgoKBsBtE1Q+KojkptAlSkuQIKSv2iV8zWuPiPKJQd0K59IUpSVBgTv8ASLDgFbJQTcCF2IEqQyfVJ0tygaikBQYMk8oXl6sTkW5clg4hxpK0FCLvqYqtCT2qcviBcejk/KGdRhqkpch4CwSWDUyxs5J/0hJJ+AMFiSYGOoxdDmnPeUB5hvK0VriqQVmSXbxAk8g3/DdRD9M3vunbndyN26t8Yr3GawOxSDdir3aGr6jssN+NxfkDpalMtsrOC7uVEkD2bpaOsQxhDd4qJ/KGt9iFCTZ4DnoKjDY02Zb0Eb5bY+FN2xkZ8qRmZ+Qs5byhlxUhZMpYQod0oD8klwxt+oj+2AMLqhLlpUR3kEFunTreLCcSTU5EswT3r6BnDeohTm1JKuDO9NqXpvuyrSsQmy1DNmCXci7eYi+YViSJjKKbAWWkZVi18w39G8rQywWrlFKwogBOUAG5UbkgD2vAOLS5LHJLRLJucgDn1YQU1cbTL8dDLfts1NxLPNLeHbrYP8XjvFakIkKUdkn5QopEnMAA52ERcW1A/DqDsSwA3JJ09nicUm+zVywUarwedhUGUZvAQSeUT08xjDJq0DjkOExkRom2jIp0x9lrWkpuLQvr15tRDhYgGplwe6S6YTp9ldnUWYsA5NhG6nB1SR32zHkXttFn4bpQqc5/KCR5m31MA8TKzTSBtaL+kxtx3SML4nqHv9NdIrXZPCqqmEG6SBz9T+xi402HFrwXTcPpWO+gK8/Ij5GLm0ydxSezBSCL9YBnSw8ejYngSJaQAkAcvvyim4tShLtaIaOTESkRxljO0O8dAwIyPJ6/w7Vg0klbnMJQDjXMnuC+zF467JLM7mEHANdmp1SvzS1W8ll/mFfCLIlAS6jq9h6726GMzLHlo9Lp5J41L7EqSmWk2uRAM+c3nE9RM7JDkfzFmz7JAFxuC5P2InosBVMTnW97tv6wmclDsZvS5Eye8CSb7X+/sRKhKjZ2grEqZMpgnxP/AIhzgOGIbMu6jC/U4sl5qViKTTHTMW15CCMUp108wJWQXAIUkuLw/wAcp5aUOGB2ilYlVO4vbSCxyvgnHkcnfgfoldoH3+cAdkQpxqPto6wSrdLHUQXPlveDavhhPugmmxxORlEaQuo5YAmTtHORG19VH07vuYDqKYeXlHSJhISi+Ubedz9fcxGOCjyR6fsGSEhm3J+e8UviKrEyoU3hR3R5D7b0iyY1XiRKK/zEMgdS4f6xQJc27neG443bByzS4GctMFykDeAJS4IRMhcrIjQbOlJVYiz2I1gyilBHhOzP5wDLXe0Fom+8IlOXQawY3Le4q/cPpZhBJGrROFEuVFzC+XOgqTMgsfsNk/ITh6lGY4sw+dvrFa4zp5yJoUsFvy8mi34V2Rny5UyYEDxkaO2gi74/gcqrlZS2liI0tPg+W2Yut1qU1Ffk+dVTXjqWYe8ScIzaZRs6djtCOWgiOlGhuHNGXKDparRkRpWYyKziXNx6xW4Xliv1liRF6xNJTK7/AIhrHn1atyYnPFR6A0+RzXIy4aF5iujfWFNSjNOO94OwOpy5hz/aF34hppjQ0n+EjB+Ip+uyxU8pOX08o4lVglloEViICbnyit4viZckG8WbKNFjxiqBBIOoNjz+kecTsSC3SsEEEh25DS27iCpmLuLn4wnrqnN9j3gGw0gOem8cgx0THJEAFVcjjhnGDTT0r/Ke6sf0vr5jWPVhMTk1dyC7OG2Lb2jxKLrwhxECgU80sRZCnsRsg9eXt51s+K/mRpaHUpP05eei1YzVdpMzDQMkeQ/y59YuGD49K7EZyEkBjFKqJfdcNaxYG2ur7mBFTC1oz5xbdmrPEpJIY47iQmTipPhAt+8d03ERAbKARvCPIY6ShohQi1TDWNVRasPSuoWFKuBdvpAfFGClAM0eFwD0JBb5RZOHsQlJkp0BCWOniCiSTvvCjivGgqWuUnRRSSeiXPzI9oWo1MrxlLdwhBw5IVNWpKD3wnMkH8zajoYbiYd3D2IOoI2hNwzU9jUImlJUEu4GrENvD7FqtMycVp8KmLaNYBj1t8Yt8ON+SypS314A6iaGYxzTyi6Sz5iwDOTcaN5gdbiO5oQDbvPowL5ibAD82nxiwUdEKOSZ89u1Y5EO4Q/zWee2ggseNzdIHU6qOCFvvwvc8k4umzfxCkzUlGQslJbTna14TpMMOL8c7aaSbl9YTSqoHW0Wni2qkZOLWKbuT5GlPMg2WYXUxB0IgtKmirkiaEMqYwlKgtKoWy5oiX8WkakRVljbfBZWWKVtjFKojrsaTIS9ivZP7wkrce1EsX5wkWpS7qv1i1h0rTuRR1OuVbYHVXXzJi86lHNz0byi/fw//iEuQoSZ5zSzorcecefCQb8hZ47XTZUhT3fTeL6ddGPJbuz6jIlVEsGy0KHnFSxf+HMmYXlnIfhFP/hhxUqSsSJqnQrQnaPZUrcONDB8SQm5Y3wzyuZ/DWaDZYIjUerRkD6URn6vL7la4jnd2PPqo3MZGRnajs9BpF8hDSTsqvMNCXF6jKu0ajIs6J/IzN+KxXqJ/YHXipIZ4U1tYTGRkW2zMSF61OYzLGoyAYZy0bjIyJIOCY60Ytr/AMRkZEi/JZcC4nKWRPJUmzL1UOh/UPjFvABAIFi5fa+msZGRTzwSaaNz4fmnNOMndHdEjMptyWvBFTTgHK19IyMis0aN8kcmWRYEx2umJuQ/tGRkAkrOMEprC3lBPY97IkZiS2w7z2uefXnGRkMiuTpSai2XTAOHUyWmTGVN23SjmEvqf6vs0L+J+PuooDsm3rGRkakYqKpHlcuWWSW6T5PH5iiS5jiMjIkUbColE5XMxkZENBxk10zfbq/UfeNpVe9/ONRkDQxSb7CadG8GykkAgaG5jIyIDfZvOwbbVo5UoERuMjjgzCJPfBGxj3Pg7E+1lMdU2jcZBRF5B+8ZGRkMEn//2Q==">
            <a:hlinkClick r:id="rId12"/>
          </p:cNvPr>
          <p:cNvSpPr>
            <a:spLocks noChangeAspect="1" noChangeArrowheads="1"/>
          </p:cNvSpPr>
          <p:nvPr/>
        </p:nvSpPr>
        <p:spPr bwMode="auto">
          <a:xfrm>
            <a:off x="120650" y="-1851025"/>
            <a:ext cx="5810250" cy="3857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364" name="AutoShape 4" descr="data:image/jpeg;base64,/9j/4AAQSkZJRgABAQAAAQABAAD/2wCEAAkGBxQTEhUUExQWFRQVGBoXGBgYGBQXFxwYGBQYFxcZGBgYHCggGBwlHRQVITEhJSkrLi4uFx80ODMsNygtLisBCgoKDg0OGxAQGywkICQsLCwsLCwsLCwsLCwsLCwsLCwsLCwtLCwsLCwsLCwsLCwsLCwsLCwsLCwsLCwsLCwsLP/AABEIALcBFAMBIgACEQEDEQH/xAAcAAACAgMBAQAAAAAAAAAAAAAEBQMGAAECBwj/xAA/EAABAgQEAwYEBAUDAwUAAAABAhEAAwQhBRIxQQZRYRMiMnGBkaGxwfAUQlLRByNiguFyovEVQ1MXJDOSwv/EABoBAAIDAQEAAAAAAAAAAAAAAAIDAQQFAAb/xAAyEQACAgEEAQIFAgMJAAAAAAAAAQIRAwQSITFBE1EFIjJhgRSRcaHhFSMzQlJisdHw/9oADAMBAAIRAxEAPwBPUU+TM8xJY26jnGpNaEoUkpBzaHlHnSq1emYt5xY+FakTlCUqZlUdH3PrGdLSq7iby1r21IalSuYMbnIUEFQ21ERY9SLpJoQouCHSoaGDsOmmZKUlQ136Qj06bUkd68pVLFJ/wYsopSpvQc4P/BAaR1OxFEoZUDMRy09TCqpq5iw5JH9Kf3Bc6QzHpZz56Ray63Fj47f2G+FKTLnJKrAul+Thoj4iowlRUFhSTox6/OK/2b35+p3b6PEvYp0YH08xcevWLcNLtXZjajMsuVZK6BqZRlzQsAukggB2dtzqfrFwVjksKnrlyyJ1SlpmZRy6gqyjmX57dIqIllCyU5pak3F2HsQ2kRJWUrUqY6krDOnbqw6DaOlhfkVnyRnylRJMUogk6B2NmvuILoq0S6bKSM0wki766f7QIW41WBQCZfgFg27R1V4l2mQFAQlCcpb9TOT0FtNrxFALC5R3N0TYtK/9kUHVMwLT6hjFQIhpiWIuMiSWELkJeHQVIScCO0jnE8ukMTopm2g7JSBESxE6ZYiQyRGCU0QSchLbRPKXHKZcbVLIBMcSGya1cvwnunVJuk+YgesCCc0uwOqf0nl1ERIXbn1v8Y0sQuRYwvaGYfNaLPQTtIp0pcPsNqNIoaiHk3MMuD1zg6QFJeLNW0gyaRQODcUyKAJsY9AmVgKbF4s4WnApalTWSzzvFkMsiF5ENsdPfMKiYz8vZt4HcUajGjRjYEKQ8KoB3g/OPRcHpwUM0eeUBZQj0LB6kZReL+lSMr4hdcCrirDkgZgIWcNSnXDjimqzStGu2oPy6Qt4U8TxMkvVVC8bl+ndnHFMj+cLflHzMZA3FOLtPYbJA+JjcRKStjMUJbFweBKVG0g6jbeDsPwpamKgw6xZaXD5JSQQ6m9IuSkonn3Mhk4guokp7UkmWGCjy6xNTVExaOzdk+VyCWv06RkmkKg6GCQQACzE8yOkTme2awSzaM39Qcah02HL2g44le5nRlLqJGKIgX6kcj+zOI6C0A2OWwsdS1/Ib3gMVYWsJMwolv3lMVEDc5Rcn7MWejw/CMhWZs2YwulRUlRPIBIEMsOlHsQTVJRfN8fPkY4p5ipiVFEpZQkspaUlSRazt4fOCarEAkKTKkolS1W8ImLbkpcxz7NEGC4vPpSewmAA6pKQUm28Du5Cb46OFKclyOh7xu4Ya2t5QNNQASAX0bTnuImkrVMmmwK1kqZLADVRYHyLC/raO84LEEG9w2/mPIesEmC4p9CepkBQ7tlD0fz5Hr0aFSh1MWOfIe4szPsA4dvK+sKsRpQC+nN4GUfKAi0uGhUZZfSJ5cpjBGIzpYCQhyQLk7QLSz++H0eOoS+x3TySBpEdRaL1TYGhUgTElw0U3GEBKmF4lo5MXFcdyr/SBFu+0NMLpwpSRe+u8CERGURtBNLS57c4vVPwshUkOQlS+6l91MSw6skn0ilYLQL/AB4lJVoVFR1DAXt7e8dL5VZ1jkpmGjFIhCRLC87gMom7upRu5P0iu1uGqRqkhucem4dTJEuYgkZkqU25ASGOmnlCLF6RaLvnTs4BELW6SsmLaPPTZUMaGaxiDG1gzHTLEsMAQCSCoaqubPq2giOSqF5I2jW0mTwXLD6pmi3y8bUkZBlIs6gX9ue0ebUdVDmlqYobpY3Rp7FPssVZU51PA6oERNibPCZStlqEaVIkBiRMRCX3XcN531b6xozIjgYT9o0H0uKKQ3Lk7Qnzx3MnOpwAkchp8YlZGugZQUuw+orSsu8P8CnBCCd2iqSY6xTEuylm9zp5w3HNp2Iy4lJbRZxFX556iDYWjISCYTc7xkExijSo5lpVMHfUzco2kgHKktzOv3/iA5ExKwcimbYwwoKNWXtMrpT43azkJDCL+LHJzuXSPGhsmTsQnKRcEqFrGzENoHhfXF0BWYBBJSkbnL4lHkA7dS/KNYvVsnKliVas58gDv/xDI4ElVQKVM5MvIlCFlR1UQFrCdirtFGzh2i0x30xsRlQSlhvb/MOsJwdK6SdUE/8AxkAAehJPoYlxLh0U6lICszbnW4Bc+8E8D4lJlpqKWeoJTO8LlgS2UpfYszQtcyomcHGO41UUiBTJUdFklStSLnQP8PlEXDPDSpyBOmEIkKfvA958/ZgM2pN+VtonwXDlTxNkzZyZUqnUUqUWuSTlyv0ST6xYkY7QSqXsZc1+wDpBDFZyquMwZTkk+cSo+WdPInSR51xFhRlrOUkos2Yglso1IAB56QZwDhKKmcuWrMk9mVpWksUqBAuNCDm35QLi+Kdro5Uo+5PIesWrCOzw2lUVqSaycm0twVB/ACBoLuT+wiIc9k5qi/lKzWqKTc6ukmzEpJCtdswFuUBViQodD4S7gpuH/wBv28E4nKWJbOVd0jfdnUeYPePnALWABcJGV/U3f1P20MSFSK5PQyiI4EMMVlXB5j4wuiBMlTL1wzxARIVLJ0hQodssjMlJYkZzlBOyQWNztCSTMKbiO+2eIb4JSDV00xBIKVJcNY63BZwW1SD6QzwU/wAxOpLve/mXhbhtUoKFywuGd/8AMX2hlImJCgArXvJYliGLg3G+hhMsm3sluuyx1OMinCblQmoZKPypyHvLdj3iFC1rA3iocFUxzVFUu5UShLF7PmWQR/aPQw7XhQmoGZfdcgIJUkkM7sWfbfUwFilelASiQEoSDlKR/LsHsAbka36wnJmU1USHyC40wKsi8uZzqHzHUaaX+AhQjHJuUSyxSLXGY+8d12FTFJzBypyS/UC3ozxBTYQoHvOnZtSTyAgodUmQrOMeoHlJnAN+ofJoX1lF2bd4KsHa9yAfrFn4nKZFN2YHiOXTSzu3Pb3jz+XUEb2hkU5Is4M3pvkbypjQzpKiEUma8GyJkVsuOzfwZVJFlkT4LlzYRU86GMqbGfOFMvxYxC4knJylnSrqkuDAQmxnaQHQdhJXGIU0BKrEizh4JpAJhyhQeCjjk+Stl1uLH2yedXpljMTFbqq1U5bnTYRFjlJMlzO+SQdDtEUmLahtQpahZOY9BqU2jI0DGQLQ9SEuHUh/EKB2/f8AxF4kUJEmYsKSlWU5UEhypQZJY7hyB5mEiZsskTEfmQCbfmvb4QzmpWJCVMpKVzAD4g4CTdtwSB7Rsw+k8hFWK6XB5lRMTKlAOlHaFyzCwHwyn+6N12HLp5uVau8AFOm5cmwBO7iMwTHjTVapgGZCk9mrnlYAEeWUQwxGYVVhUVAJWErSpWmXJ5eY8zAuqGSb3UD4jUzVzFKmqJXoTbaw0tEFFghqFlMu6yHYlouFSqjlqKlutCUjKGBKplgpRe1iVFiWLQPwrisqQiQSGVNM5ykOtwoCUDzuoiFJvljJrakirDDP5hlKBGXby1HU8o1W4eQtRLgswSXDJBIAuSWHnF44mp1San8QoBaRlQpLXMtQKFLPXNl2/MLwumFM0kFKUhaLEEqdmVYqu5BT0382qLo6Liyiy6cpOYqIbQgt8YOoZCc+Yva99X53+ZhtNpEBJSAxSfEWzAuxDjZuXXWFldXoSGFyLfv8YmqB28k1eVBIBYjxEJBtmDNcatZtICVmWhKyjKA43DgqcODcG506HaJMGkza2b2KezBUCRnztbZ03BvEk2mUgrl2BQpSWSVFJUhWU5dLORr7iCsW1yJq1GZHW59+XsmEJi2VwKfUfIt/+Rfp1isVaWWoDmYF9i5o5C7NHSIhiVJiGRFhMotZ7ff7CHmD4h2RBBIHIHpckfvFdSqJ1Ttg7PZ9W6wDQ2kXo8VCYkyyEpWbBQGo2AB8J8jeK5Oq1KnhQcsyTrz1brCOU5WltXDc3e0XtOGCWDMUQCdP9R+/hFeUIwfC7FtDXDZKmZbqUe9YaApYOLt1gbF6pVNM7QOApJylQBIJ8QA2Lm0OOHnWjugqWS2hNme9tNTFf4/xROVEpSe9dR2IGgcEOHYmBhe6iUnZWuIMQzSUgkqWtWcn+kOB7/SK3E1TNzHytEMXIqkLZ0hZGkFSq1tYDjI5xT7GY808f0scyMSA3g+VjKNHispQ8EUUvvh4RPTwfJdj8SzL2LXLxIGyQTEFZWrBYEJg2kkAIUoDa0ITUq7QBQBu5BivDDDl0Dk12afDY1ocNUoOCOet4LpJJStOcFIJ8UOqetQtlpQAWAYWEDY7ixTKyFIHn9I6LbdCIxc32Zi01M9K0AgqlhweZEVun62ibhyaTMbm7+0DKX3iOp+cdJGrpI7G4BiVxkQpVGQijTQ34NwwBYRNAsRqWBOuX4iLPx3NJSgW8e3RCjFeVOMmetaWBCgQ4ceEG3WHfFJK6aVN/UokDTxS1v8AEt6RswdwT+x5mcFHK0vDPOknvGLngWNyAhMqpp+1SkMlQAKgD5sR5gwjGGNRJnkjvTlIFi4ypuCfQkDrEEokskOkHQ6EjnC+UQ47pUi5Uc7DDMCMpSFaCZmboHUfrEv8QqNEmZTdknKnKWyBgkhSNGsNX9IotbTp0zuYbUlXNn065MxQWmmT2oJfPlAUMo/VqfbeCUk0C4uMuS6YmsVdIhU3vTCHTMQ6AC/eSpixIKHZVtLjWK7PolJkElJmKGZiGSlykqTlSnUFN9AQRqzRDT1RTKQApMqXkmrMwgjtFAFIlJuMxuOZBPSGaKhKpaQQVBKFXc5wwJBzBi/eVbmYJDk64EmJVuSVlLklOVJJIU4PTlcOXN9WtEFDiVKikEtUjPPJJJIyh3s69SAGsIaYXh6KiTNqJpXNmS8yUyk3uoOktqXJPsfQfGsDlJopVSgrSpRCVS1XY3B1uCCDr8IjnsVOS6EOFrapkqQcp7VHhcM6xYdGhzVSx2qknUTpidNT+IWmz7lgPWK3JUUKStHiQQoHViFAgkHq0OJEwrClKuoqdRsMylLKyw8/j8eickDqQVqCTuWB3u4vz2vFYxWVlmKTyJHtaLWpQAznUGx9XPwinVUwqUSdyT7l459i5LghjYMajI4Ud5okTOLEDQs/ppEMdBURQakWbhGgBV2q7MWS+hU2vVoJx/HXJlpJypsfv6wlocbVLQEM4D5bsz6wA5UbOSfnCfTuVsZGrsu/CvF0qmkz0Te1UV5QkILEXdXeNgLJHvFT4gxZVTOXNUMuZmSCSEpSAlKXOrAC+5cxBiNDNkkJmoUgkOAqxbm0Q01KqYTlGlydgOZMHGCT3ESlbpEMSyqZStBB9NQB+fWHMilA2hWTUKPRcwaBy5mKZOCOHUsDoA8d/wDROSoeplQSiTFSWrmaWP4dhXaK/IwQjRXvGTsOWkg5XA5XizpkxMmVArVz8hT+F4pdcCqmqv5SgPEBpFeCDmKlamLdU0CVjkeYhKrClS1Mbg7w7Fni+DK1OhyYOXyvc3h2J9moOekWY9nPAzh07+UViqwcoAVuYsGEYROWjNJGYhLqTzHSDfLuJUT8m5+ACmXnQrMgpJHtuIqGZlF+cWldUS6VOlSXGU7PYhoDwbhecoFXZ9qnmDcefKDrcXNPqtjuQr7XpGo6xKQJcwpZSW2MZC/SNJa3HRZ8ZlfzFdQmzEi+a/8As+UGYNJ7ammSe6ZjhSQSXsoMWZgHcEu8HcY4QUFC3YElBs4710P0zJAfbNAeByVy1hSkFg6FZQlSnUgKA/pHNWvetFzB9CTMnV8Zm155KtOndmmbTqUrJnE2Uztn8Cg2zoL+aRG8KXIDrqVTprDKmWk5EgDTNMJJAu7JEMuNcN7OfnZkFvCNAehvqFC/IQDKmSU0k1OVK55mJly9yEnvZ07vYjzUH5RLXIuT8oFnoBJUBkSbpS5JA8zf3gaRPXJUpQ1WhSCOaVBv2PpD+n4UrJiCsoysHAURmVvYDT1ivK72rvpA00TPbdRLJQ4cFyrrOYOEgpUUWF3VsSdAB56xDhlSpE0IW+VaSMrqIcpcHUkW+cWPBKmXIlK7ZkzJagrIvukgkmz66DTnCLiJQRMStHdCSgocX7NcoKQbm5AJCurcxERux1LaNv4ZVgTUTZKrZwCP7S31EEfxYpVJVKWCQhTgpctm1BbR/FeKYqqVJmonymcXG4u4IN+sW08SyKumBrFXFhKQxWpQOqd0O2ps0NXVFWcalZXJlMmXTyki82c01XRF0yk+rlf/ANY4UEpABdmGe+/9PqXYtccoIXJ7qpmVIculDkZQSUpy/qyMgNyB5iAaueEpIVonQl36Aekcg3wgHGZzJYnvFjbkRmc+4ivqkkh2gmsnFRJO/wDwB6AAekNMIoFzGIHd2JhM8ijyzvTnNqEVbK60EIoJp0lqv0MXukwWWDmIClc+UOqemB3A9Iry1b/yr9zQxfCeLySr+B5iMGnn/tq+H7xhwWf/AOJXs/yj1EyCI6lo62GvlA/qp/Yf/ZGKvqf8v+jyWbQzE+KWsf2mIpU0pUFAsUkEeYLx7HLSFDLZ9nb2+MBYlw5KmA5kJ8xr7iCWrflfsIn8I/0S/conE2N/jFSlmygnKr79412oyJloGVAuealfqUd+g2hhiHCapXelkqHI+IeXOFslN7wcsymvlBwaOWKV5FyMKSW0MZMuB6FLlhc/ZhlKQ0UpRb5NOBtErpE6ENeN5mcMx66iOp04EuAEjkNIVRYTOkiJEo5QtXUMYMTUgJc6+YAHIl4iuaOnmhjjuk+AtMvpHKpD2aMo8Pzd+YVEKIKUuzJ6gbwVKw8OBl+J/eD2ULjmeaF7eH7v+ggx2TNmECWklKA6mGg5nlHrnBuEopadKlHvKAKjFA4gw1QlHIVJHiYFTWvcPeF1bxPMn0gCZpASGI0Nov4ZpLnwef1OncJ14Y6/iFMppi3lZRMHiUN/PnFawvG5sp0omFOax5GKsqcpWpMEyF2vHTnzZYjoG48Pka1uGlaypa3Ju5jIIoCFI7ywGsH1b7MbhO9DN+pjxtPU+OJCVS1IIsoMfvnHntJLIlzA5YKBWAVDKoMpKw2iS+YXsLavF04gxELEUydNYksFOCCGTccgToobHzFncWIZlGdPpkZtJKeFSS5X/Afgk2XMlrRMU6dSTmN3fNfQ30u7DaEpopFNNSZ8oTZBLukl0LDAspLZ0c0l9PcOROc902VqNCkvcKe23wi10EuQqWpExAy+HvEoJ0USlybi9/gXtcasy064ZdZFVLmIBlLSpBZikg6wlxPgmlWvtVJybkpJS5PTT4RUv+jzaZp9JMcgglDM4UcoGQEhTEgHKfzaCG//AKkJWgIXTzO05JIKT1zFvlENryRtadxIcOqpVXVJo6mUJglAhCy4WyNlFLZkkX/eFmKVHbTahKQDJ7YqN1AESkhCdLMyHB07o5sR6yoXMWTKQmmEwsSi81QOpUsMSOiW9YhpSZclYSphmRYhiQQFNbUXQ9tQPSEMk7dkVJhBmSlNlCklzq3fVmA5AAFm1e1yRAdFToAUo95STYDwmz6g69Oe4Yw0p6nKjKC5JcZbrcNYnkydDy6BlcypyklZSElyx53F/c+58omkDuZ2qcQEkmwJGz6lrG4BFvWEGIVWclI0d7Nd/LlaMra9wAk2a55+usO+H8GIAmKS6yAUpbwgsAo9S4YdRCMuVRRZ0+B5JEGE8P6LmjqlH1MW5EnIlJYMUm1mD292f3EC52J3+N/aLHwbQpqJihMuEAFtrvr0tFD5pyNrbDDBuv6leSrZIghE9gH26a33h7iWHJE1YkpOQFr3vu3R4TVMprH1hLkrcRsZqSTCKU5rR1PlahwAkOX36CNUSmvEOLTGSeavlHWN5F34u9tIYSKtxY+kLqWQ9zE8yma4iN5PA4CgoDRzqPv70hBxDw8lTrl2V8D5wwo5r2/MNOvP1hkg5rEd4fHp5x3+5HUmqZ5zTkpsdevSDkVtoY8SYc38xI6K/eK6sw5S3LgrOOx0MfxV9YxdU1oUpUXHJ7wwrKGYqVnl/k1SLkp0dPUamIWJFLNr9k9tG5BK1gc4s8ygQmUywCH1N3y6EAaCKdheJBJc+I2BdjfUxYUVXaFiRbTU2v6F4NQ2u2Zuo1LzP7IsuGYgmZJaZlSqUyUK0zO+VBtsxYwRU1KES+10Gjbvy84S0dKcuujncgEfPX4RWsZrZj9kFKYFsv8Agb6wTpjMOseONfsOsUxkqIKplv8Axps2mpBub7xTsVlhEwiW4QsBTM2uu5s7+8XPAuG0pSFThmJvkOg/1NqekD8dYWAhMxIbLaw2joz5otYdJkl/eZH+ClyxBUgQMiDqZERNmpiXAUlMZEqUloyK9jyz1VQ8LpxiScqBJi4DfYajQHOlDPnZ/wBSXYKHnzg1FUVKdAGjsbqTzcehAI1s0BTlwBVgEX/yPKL+DUSSp8ox9ZoIze6HD/kW6pqiA8uyQXANmYDupYhsrKI3t1stXOBmFYCXJBJZuRfz/wAnWK6nFpyWHaZgAwEwBW43125xDMxqYA2SXc3Izv1s7dNIvLJFmTPBkx9osU6rUpW57rP0zWuemY/3REuqBU5fKLEJsFMlrv8A6R8+sVtePTNsoLMWB39W2HtC+fiU1Tusl9efvrE7hLZYqvFkILi5vopzvYkfOEc2pXOU3/A84XExsKI0tEPkHfXRasHwZKlh+8E3Vy6ADqfrF6oJExaJnZ2ABXNO2VI7gfn47dYU8C4efw6Sr/uK7RR/pFkseZi6SggUqQFZBPnKznVkAEN8B7xnzlvm/ZG9p4elhXu6f/vwVJcpWwhjwriRppxKwyFpyk8jqD8/eLLwzhiFpKiA7tHPEGAJZ02MU/WcXaHTyRncGOsIyLlBQbvEn3J/eKhxlLCZvd3S5hhw7VplhUuarKU3T9YRYpUmbMUQ5fT/AEwpO2dixyUzeFB0oHMCF+NJUiZlWCDYseRuD5NBdOMoDHb4xIuQFTO0ml0gbm4A0b5ARYpUXqaY64LwVEyZmWQUJ8IP5juW5A284sWNUEolRIAA+gihSMX7IkoDH8pchvXeCl4lPqe4DbcDfzMLm/l21+SlPFP1N18CarmALOXm4hhTqzAKTqPF0PPyjVfgC5aM6mjnAl3Uj9Q05nb4tEwaZbjJbeBrU0gWhlMywR6/Y1jzuqlBClJVqktHoMpZIA5fSKVxfSDtQczFQ0Y7eW+ggoq5UBlaULYlSl1DJcvcaW/aH+G4p+HV/NSoIJIJAc+ZH1jrhmQhCSfzHVSmGmyQfu0F4rQjtShakqAOUZbAlTMb9bHk8PbX4PParJunwhZj2BJUDU0ozJIJUBokAEqUAPcja/orwlcwkIHe9bAa+URzJi6eevs1rlBRKWSSxDNsWULmGlJOEohADZ2CjYnKQRb2MNk6j7lVtMepqymWoIIUR3u6bJIb3u0T8LcOrWo1EwaMUhetzqw31+2gEtJQTLBVmIuU8iX6ecXnhHEkzkFJYLSO8Pr5QiD3OizpVDdcu10Cz6cgxBj9D2lMQ2zH2LfKHWJAO0C1av5RGzfSGbErN31G0meJJEMqdfKAJniV5n5wXRmByLgdjGIMZGgYyKjHDOoXeA5yoLq5B2vyhZOJBYgxKxuztxBOVANUYIrVN6wApJP3tFqEKKuae1bmDzVbCIlSbdYZIpwIjqhyi7GNGHnzuTEi4jIg1MsEnM4DFmAJzbWJFn+zAihDEU5ckcbaNtHQtfleJsDae306EykdmLAASweQSnKfn8YAUs5SkuySVD1YH5D2hnL74AT+Zpj8ksCSbaXgPE5yS4QbKLlwQWbuj6+sZTXB6yNdIlwnHFSrDTcRPiHES1hgAkc9YSSqXNuYKTSAf5hDgiXii3Z1JJstXedz7Fi8Dd7M8TWBgoKBsBtE1Q+KojkptAlSkuQIKSv2iV8zWuPiPKJQd0K59IUpSVBgTv8ASLDgFbJQTcCF2IEqQyfVJ0tygaikBQYMk8oXl6sTkW5clg4hxpK0FCLvqYqtCT2qcviBcejk/KGdRhqkpch4CwSWDUyxs5J/0hJJ+AMFiSYGOoxdDmnPeUB5hvK0VriqQVmSXbxAk8g3/DdRD9M3vunbndyN26t8Yr3GawOxSDdir3aGr6jssN+NxfkDpalMtsrOC7uVEkD2bpaOsQxhDd4qJ/KGt9iFCTZ4DnoKjDY02Zb0Eb5bY+FN2xkZ8qRmZ+Qs5byhlxUhZMpYQod0oD8klwxt+oj+2AMLqhLlpUR3kEFunTreLCcSTU5EswT3r6BnDeohTm1JKuDO9NqXpvuyrSsQmy1DNmCXci7eYi+YViSJjKKbAWWkZVi18w39G8rQywWrlFKwogBOUAG5UbkgD2vAOLS5LHJLRLJucgDn1YQU1cbTL8dDLfts1NxLPNLeHbrYP8XjvFakIkKUdkn5QopEnMAA52ERcW1A/DqDsSwA3JJ09nicUm+zVywUarwedhUGUZvAQSeUT08xjDJq0DjkOExkRom2jIp0x9lrWkpuLQvr15tRDhYgGplwe6S6YTp9ldnUWYsA5NhG6nB1SR32zHkXttFn4bpQqc5/KCR5m31MA8TKzTSBtaL+kxtx3SML4nqHv9NdIrXZPCqqmEG6SBz9T+xi402HFrwXTcPpWO+gK8/Ij5GLm0ydxSezBSCL9YBnSw8ejYngSJaQAkAcvvyim4tShLtaIaOTESkRxljO0O8dAwIyPJ6/w7Vg0klbnMJQDjXMnuC+zF467JLM7mEHANdmp1SvzS1W8ll/mFfCLIlAS6jq9h6726GMzLHlo9Lp5J41L7EqSmWk2uRAM+c3nE9RM7JDkfzFmz7JAFxuC5P2InosBVMTnW97tv6wmclDsZvS5Eye8CSb7X+/sRKhKjZ2grEqZMpgnxP/AIhzgOGIbMu6jC/U4sl5qViKTTHTMW15CCMUp108wJWQXAIUkuLw/wAcp5aUOGB2ilYlVO4vbSCxyvgnHkcnfgfoldoH3+cAdkQpxqPto6wSrdLHUQXPlveDavhhPugmmxxORlEaQuo5YAmTtHORG19VH07vuYDqKYeXlHSJhISi+Ubedz9fcxGOCjyR6fsGSEhm3J+e8UviKrEyoU3hR3R5D7b0iyY1XiRKK/zEMgdS4f6xQJc27neG443bByzS4GctMFykDeAJS4IRMhcrIjQbOlJVYiz2I1gyilBHhOzP5wDLXe0Fom+8IlOXQawY3Le4q/cPpZhBJGrROFEuVFzC+XOgqTMgsfsNk/ITh6lGY4sw+dvrFa4zp5yJoUsFvy8mi34V2Rny5UyYEDxkaO2gi74/gcqrlZS2liI0tPg+W2Yut1qU1Ffk+dVTXjqWYe8ScIzaZRs6djtCOWgiOlGhuHNGXKDparRkRpWYyKziXNx6xW4Xliv1liRF6xNJTK7/AIhrHn1atyYnPFR6A0+RzXIy4aF5iujfWFNSjNOO94OwOpy5hz/aF34hppjQ0n+EjB+Ip+uyxU8pOX08o4lVglloEViICbnyit4viZckG8WbKNFjxiqBBIOoNjz+kecTsSC3SsEEEh25DS27iCpmLuLn4wnrqnN9j3gGw0gOem8cgx0THJEAFVcjjhnGDTT0r/Ke6sf0vr5jWPVhMTk1dyC7OG2Lb2jxKLrwhxECgU80sRZCnsRsg9eXt51s+K/mRpaHUpP05eei1YzVdpMzDQMkeQ/y59YuGD49K7EZyEkBjFKqJfdcNaxYG2ur7mBFTC1oz5xbdmrPEpJIY47iQmTipPhAt+8d03ERAbKARvCPIY6ShohQi1TDWNVRasPSuoWFKuBdvpAfFGClAM0eFwD0JBb5RZOHsQlJkp0BCWOniCiSTvvCjivGgqWuUnRRSSeiXPzI9oWo1MrxlLdwhBw5IVNWpKD3wnMkH8zajoYbiYd3D2IOoI2hNwzU9jUImlJUEu4GrENvD7FqtMycVp8KmLaNYBj1t8Yt8ON+SypS314A6iaGYxzTyi6Sz5iwDOTcaN5gdbiO5oQDbvPowL5ibAD82nxiwUdEKOSZ89u1Y5EO4Q/zWee2ggseNzdIHU6qOCFvvwvc8k4umzfxCkzUlGQslJbTna14TpMMOL8c7aaSbl9YTSqoHW0Wni2qkZOLWKbuT5GlPMg2WYXUxB0IgtKmirkiaEMqYwlKgtKoWy5oiX8WkakRVljbfBZWWKVtjFKojrsaTIS9ivZP7wkrce1EsX5wkWpS7qv1i1h0rTuRR1OuVbYHVXXzJi86lHNz0byi/fw//iEuQoSZ5zSzorcecefCQb8hZ47XTZUhT3fTeL6ddGPJbuz6jIlVEsGy0KHnFSxf+HMmYXlnIfhFP/hhxUqSsSJqnQrQnaPZUrcONDB8SQm5Y3wzyuZ/DWaDZYIjUerRkD6URn6vL7la4jnd2PPqo3MZGRnajs9BpF8hDSTsqvMNCXF6jKu0ajIs6J/IzN+KxXqJ/YHXipIZ4U1tYTGRkW2zMSF61OYzLGoyAYZy0bjIyJIOCY60Ytr/AMRkZEi/JZcC4nKWRPJUmzL1UOh/UPjFvABAIFi5fa+msZGRTzwSaaNz4fmnNOMndHdEjMptyWvBFTTgHK19IyMis0aN8kcmWRYEx2umJuQ/tGRkAkrOMEprC3lBPY97IkZiS2w7z2uefXnGRkMiuTpSai2XTAOHUyWmTGVN23SjmEvqf6vs0L+J+PuooDsm3rGRkakYqKpHlcuWWSW6T5PH5iiS5jiMjIkUbColE5XMxkZENBxk10zfbq/UfeNpVe9/ONRkDQxSb7CadG8GykkAgaG5jIyIDfZvOwbbVo5UoERuMjjgzCJPfBGxj3Pg7E+1lMdU2jcZBRF5B+8ZGRkMEn//2Q==">
            <a:hlinkClick r:id="rId12"/>
          </p:cNvPr>
          <p:cNvSpPr>
            <a:spLocks noChangeAspect="1" noChangeArrowheads="1"/>
          </p:cNvSpPr>
          <p:nvPr/>
        </p:nvSpPr>
        <p:spPr bwMode="auto">
          <a:xfrm>
            <a:off x="120650" y="-1851025"/>
            <a:ext cx="5810250" cy="3857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5366" name="Picture 6" descr="http://www.naturaleater.com/press-articles/Purple%20Tomato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72200" y="3645024"/>
            <a:ext cx="2400264" cy="1584176"/>
          </a:xfrm>
          <a:prstGeom prst="rect">
            <a:avLst/>
          </a:prstGeom>
          <a:noFill/>
        </p:spPr>
      </p:pic>
      <p:sp>
        <p:nvSpPr>
          <p:cNvPr id="15368" name="AutoShape 8" descr="data:image/jpeg;base64,/9j/4AAQSkZJRgABAQAAAQABAAD/2wCEAAkGBxQSEhQUEhQWFhUXFxgUGBUYGBgXGBQYGBUXFxcUFBUYHCggGR0lGxQWITEiJSkrLi8uFx8zODMsNygtLisBCgoKDg0OGxAQGSwkHyQsLCwsLCwsLCwsLCwsLCwsNCwtLCwsLCwsLCwvLCwsLC4sLCwsLCwsLCs3LywsLCwsLP/AABEIAMgAyAMBIgACEQEDEQH/xAAcAAABBQEBAQAAAAAAAAAAAAAFAAECAwQGBwj/xAA9EAACAQMDAgQEBQMDAwIHAAABAhEAAyEEEjFBUQUiYXEGEzKBQlKRodEjscEUkuFD8PFioiQzNFNUcoL/xAAZAQADAQEBAAAAAAAAAAAAAAAAAQIDBAX/xAArEQACAgEDAgUEAgMAAAAAAAAAAQIRIQMSMUHwBBMiUWGBkbHxcaEyQsH/2gAMAwEAAhEDEQA/APXhSNOajNcAxjSinAp6AFTTTGnFADTT01I0APNKaampgSBp5qAqRpARu3AokmKVq4GEgyKAfFGrjagOfq6ew5rB8PeKi22xj5WPXuTz6zNcr8RWpt6AdeaemNSrqAY0jSFKaAEKY04pqAGpRSpUAOKVKlQA9NSpUAPSAp4pGgBzUaVRoAenFRJqQoARpUqegCFMalTUAOtM7QCTwM05aOa5Xx3xkEsinA/93pWGtrKC+QQK8Rvm47mCSZMc4HQz+xoVcux2PSeknojQRIEkyK1XzyzxsVZ27jI7kjt19aysvk3KRLAKsTNtSOYnzV58QPQvANcbtlScNEEGJ9DANEzXnfgXiPybjEC2V+mcKffb35616FNd+hqblXsBKmNIUjXQA4qJpwaRoAalTU4oAeKVNTigBqempUASpiacimIoAVNSikaAGNTFQqVDAVSpqp1epFtC5mBzUyaStgXCmZhQpfHrZ70H+JfEVY2yh6GfckQK55+KjXpdsdF/j3iZJe0IjH8zXOsQPMp3E42lRJOIjnsf1q51ZlPl83cR3657VUqrbHmhjMmR9PEcnB4/iuBy3ZbGUamxDb3IgDd8sA7pHAETPsKqsgXX+ZbO0KpXdggkmCcRERGO9W6zSXDBZRtk7swQvOVJ7dQcdu2bxC+u3aqqhIEMoghvw9PvB5qlnvgRlsttwR/U3QbgkgH804B4r0H4Z1z3d+5gwWACO+Z57VxF62UVVZVbdCypYtAJgnit/gHiNuzcm2xYRkFxEdwYntWkZpSUhHo4pVXYuhgCDINWV6Kd5QD0jSWkaYEYp6RpUwFNIGlT0AKlSpUASNMac0wFADCkRUopjQBCpVGk9wDkgTjNJtLkCVCviTUAWin4nBAHt1ooWri9XqjcMsSSP2FcvidXbGl1AGorcQ0//wAx+s9qf51wcq3PIzPHbA/4qm9dCsRP9+CQBiO5/atNoseASB+WJ9ck46dK4GNFS3vlq0nCgljtJAxgNHBJnp0rQtt2ZTAIUhiQQdzFSCSTHGIjFUanQXGiAACAScyhUYETDdeeo9anrdRnBGO3T3j+8RSsZk8Q1DI8Z3kSEBG5uwUGJz78GrFs2bSk7JJbeS0yTMyZ7TUrI+e+YItmJDyZyIYADGMQenWqtfp5hbb5AwHJYsQQRtM+UmAOCKpdEIwgn5ishJDAjZEwR0J7fbt3qV7Wo7gXIHBAA2tMwJ6weP1qjwW8SSwQrygEu307jzEDtHOK1a7XM5CcSJE8wQQGBImMngVpJeqqEFvD/FflDajsQfNmCBj2/aj3g3jbXboRiIIMR6AVwlrw0jzG4gMAfQedoEGCMSOfWingd1rV1blwjHI3Mx4g8jFEGoyTUhnpNImoBwetSmvTTT4EKlTTTzVAPSpppTQA9KmBpUATinpUxoAcmo0ppUARoX48cIPc/sKKk0A8b1akKeFDFQYmf4mK5vFP0UNGCzqHQkq3of36dayJcyeZiYmY6ZHep7j0gn07np7+lUu4nOcMZEYCkA85HWvM4KolfWRG0nrMYHYkn71WihODJY8yeBgDOY/5qLeH71bzOhbABJ8ijj756+lPqlKwAs+YbVVucHk8jPWhIQ9rWzEMgnElh5TBJ8gzMD7VhvWgWRQtwWyHcmTlTkgHsTmB0mq7auwAt7LjFdmwgf0QTklup9etFNXqghADYA9ydo59O5qqrgZFPKu1eSSACZIMyQ+7+1CL+o+oqZjcSN+xgFHL9OSfXiidzUpdG1whjI3Z28iRj980P1to3DZW1bFy1bP9QGN2cYJjgZpwSvInk0WfD7YUF1BO7fEkqDBEBcd+tDNfoATuQMBu8yjiMZtrEHjI7Gi2rYjcIaRloEtbXncrD6mieaE31hSQEuJtLED6ws4G0Ynjiq02+bBmC7rsHlvMywAZJ3CF+XHlMSYBPFaP9SZCmckqJDJkQfpIxIJwD0+1FrOp2Lwy4Hl2ktHCgkcmKygbyN67gMKI3CZyQOsEEfc1W9PoSFfC9WxLGSBjPA6nrXd6S+HQN3H79a83fVyvp15gRz06dT0x3rqvhTWgjaTkgQJBEjmDWnhpOMuMMDpKU01PXogKmpzTUAOKVIUqALdp7H9DTbD2P6V8u32uKfrf/c381S+vfo7/AO9v5rXyvkR9UbD2P6UxQ9jXyuPELn53/wB7fzUG1tw/9R/97fzSemxn03r9eqSs+aD9poH4lp2fROUzneQPyqRAP2Fct8HP/wDCWclsEsd24kySRP7R0oug8u1SRnAYnv169a8nW1XvplUVIr7FuFV4AVRxmPOY6/8ANOEhwF2uqIQejSY5ByQYb9Kl4fNtQpGROVGDkxHv2rW98YJggTBjmDwD71zS5wMys23asycCcjngmeB96S6naV3F0DMQGgFWAXMEdzxPasniGqtWyq3Hy0xak/1BkkA9eeKzWtS9sfMNoujALatYLJOD5fWfWINUla4GadFttCS2GGBbEFtrEm45Geo/fNU669ubybniCcQFUwQ7RkwRIFENBo/k2/qaGiV4jk7V7Lnj0od4taLeffc2wNyopLkE545ERiO9C/yEzCmqXzr8z8ItqygkX2ktJLdJ5A9aK2VvvcK3FCriSpBxtniBn39KCabUFm2M0WrBVtjKA7yDAPsBP3olp2toruhgMdxZ5aI4WOgjj2rWccX339yU1Zr02iW0m3e5YiHuTtJPUhcge1Cdf4Yts7iQtqAF2GAzncWdlIOY9etabmtVzIIPl3gFgDt/CJEyxPIjpirbBYAqEfIggkA4AO1QvUg8VEdyyMF2NWWVEQXi+GuKTsYgCZM8GR0odc1QdgqsC7gsd4goCZDG4ck+sZro9N4el0lnYuGVVUEjyAyxEiMnGeme9aPEvC7DpLzIUhSCPKTkFZ4M1cdSCdd9/YTQEuX22vCxtKoAbkhciSqz55xiaN+CeJfIbcQR5sgwCB1O0ffigumtp5YgleJiZ6nPU1czg4HPqP2nrW3l+xjvOv1vxgv/AEkn1Y/4FHPBPFV1FveuCDDLP0mvJ9bqIBjBE49B1j9Kkmqv6eyps3nCt9UGP6nU578fauiDd5fI4ybPZjTGvEW+JtSmW1Vw+m6sGr+MtXBKaq77SP4rdQl3+i07PfJpV86D441//wCVc/8Ab/FKn5c/jv6DLiFYeahPiPh0ZXisDat+9aNJbuORJO2ujghJoqtaRiJ6Uf8Ahj4d+b52yoMBYME8eY9BmftVd0rwBXffD9kW7CAflBx1JEzXL4nWcY4C7N+m06ou1QIWFAA4gdh+tRQ8nzR5eAGAmeYPPGKz3dWifVvgyu5TifUdTSuuAd15flKoDKQ23ce79u+e5rx2m+TRM0veOXIMKMj6G3DrHWBTWWuB7Q+WUYqzM7MDtkTx1PHaKxPc3W7HzyzpdJ2kIQY5VWA4x1681KxdR7//AMxvKpZbe4ZPBLLyQAOvejbXK/JRLVXgkgsjXmMqQBuMwFABzyOfeqfDNPc+axvm223aVCFsMSeF/TNEDp7L3PmtbU3AI3xkD07e9WXgoPzFXzbYkESAx4A4pXS7/rIyOr1O76dxzAlYHEgbiQKE/OJgkgBztVz9Ib8QLTJ27fqHNadZaY//AFF0KIDBfwtH4XmhD6iDcvPplKRtRQYXGN0MMSevYVcEqJZHUBUdb40xcsG8+4sIVRLR16R6E1t0jqrrctGVZQzoRET0HcH9qwN4KWFlDfMtIK9l252D9M9jRzxDRwoVGXAwCB04yOg7e1W5xVZ/PH1JasFeJs9qQ+w2bj7pUQ/OADPPr0qi/EM9u6VMM5RjJCjIWZ/F3ok9wG0zm2bjWw0KIlumJ6SP0rBb+G7sDeVKbjNuY3SOQRwoIwpmqi41bx/0FbCOjv7FVXVLXkLSQWUg/fnPWqtReF4D8sAzvmMSSYwAIBj1rH8y5YvMoIRWQAC75h1na/GO3tQrT3Wa61hdtwpILpCrsaMnkmCenaiGnm++/qOVtUbPE/GTYEWbYMZNxxLRMbtvCia0abxTUMBneT7AfYVU2gKIVJLkhgdxmZ7/AMVg8HciLYaWAg5GR356Vv6ZRxkxaaCPiN3zK2oCMYIHMjvPQ9M1dae2bdxWY+f6SSDnoqhus1k+J0Bs2yMw0Y9jP7ihOg1ojayypwwn95qox3RUgToE+InPbv79apsWsQTgwKMX9KouMHInBVvzqeCexx/es7WQ122n/rAP613xkmi0zodH8CptBZiZp67yzZhQPSlUXL3Ls8O0/hpaK6HS6AxEUV0fhRJxx3Na72qW15bcFvzHgVbkc7k2Dz4UqjdcIUdutdFpoW0oX6QogekTXL323EsxknvxRvw3Ub1GfT2jFcXi02kxxLHZWQAwYEweM8SenFS8NW/eZLt7aqTPyj5zOQNzH14HOKpS55iRxwB6DH+a0+HXrYDi38wszEso43ABTHYYBrilhcFwDDXQTnJHE9CcD25x96GaXw6L5c7H8rRE71OADHHVp+1X7iSqgruYEqAfLb/PuJ+onvVOrvHZ5HKnfAtpBcwIADHp7isla4NkyW07kXzSxlVBEhQQSS3RiYx2ine/CC5cCsocgWzl2LGAGIwTPSsuovpZVt43XG2kgkB1J4SOuTyKG3NOVW0htLabfJuzu2gtOBAk9OlWlYFmq014N8t0Z97FlQEHbbJym48QCMmizaQLbZH86mItkgfLA48w6+tW6MW1X5oYsTK7jkmDkKB9IJE/asGsukkrjdIAUMNxZvpK/mAAk8Zpbm8ITwDdPo7lhixBbGLu4bQu4wANsjHIHapHVmdx8p2h4OJBIAie/PXEUS090qSAtxjLALs2iVMRIJkwe9c94xa/0thmF0bnKAqigJicEHIwCea1j65U+fySdB4SzbnJ2lJ2qy/iAxn24nrBrXrbJJ3DJ7d/agfw3qnu2UuFT5ixZ5BFxpyw7dMV0LPgHsc1nNNSaYgbq3F1GttDMw27BE858xEA9j0iqPhfw9rVs7irNOCIDpux8tvWR+1avEizp/TYKZkkiTjiP1oTp72ltqUJZirndLEkic4nPeKatwaRaYX1qZ2kCSdu2QWJ6SMAKeCeaBeJ6SNzGJtsikHzPuB3t8tl6GeucUTtawXHuWtNbDblzukFOQI6zg4xH3ofqLo3rbt2YZJF18GQw/vOZrTTtMTMJ8Y3kI0QZDIQBAnAHX/xWJ7Yt3CgEgiQT2M49Y70vHQi3CSP6h27YEYgAlj14qGouF7oWB/TETPMgTPaD/mu2Cxa4Zky+950XurAfZjBH6ifuaGXtTtv706NI+xxRI+VSD1n9iKHXNOTxW+kho9f8D1ovWlYdRT15d4H44+lfGVPK/5FPVpUVQd8R8X3eVcDsKE3bmM0Xv8Agj2zJX71mOkoUaOewYpniivhbQGWeM/r/wCKqfTxnrU/DtJcuXIQAn8ROAoOJP6VlrJOLLi8mwMQRiQSRPXjH71Za1zq627Yg3OGjqPzkDIgUSb4eQx8x3MGYB2gHnHXpQvXMbbMFyVMggwQDxx1/vXm3GeFkumsm4IVBtfL33rm4i6BA7CT+GOYnpV10sWtWAgRl82+JAAwWmckk/vQ7wZfmD5xvEMGZVUgSogBg5HORI7TUdMztqLhuXoFtICoAQdxO4mZ/KBPWKhx5+P5NEZfHfCEbUlrrs5OwW1TkkNlSOvIrT8ZaW5aFq6pe9tdZQxG4EbAQBJUnHvRTwvwk27hv3TvcgBRtxbWZlDyCZz7Ctl1ycCZmMZ835Z4DTwP3FV5jTj1rvAzJc8R8pcKUuKI+WQFABGJ6d8+lD9SfklV1JT5e5n8sqQxzBafeq71xBeB1ENYkqpOXDMD9SkekE8VRr9cmlv7nVnUjyqMi3Hv6MOO1KMH0QmXWRKBrV5ll4toRKjdgsD1PWoavwc7lXZ857dxLnzeBG4Eq044U4/mqr/hghtSG+WxG1VxAEYlSMTzVPwoNSLzyGuB/N8yYRSmOT0yBirrDlF8d89fuCOn1DorYTbPaApn0HBpI0ggf9/9mldut+IiT37+/FZrdySciY/8VzRRLKEfj0z7UO1WpsaX5bBBvSSST5mUkz6k1ov3fOY68VznjWjOp1SpbChxb3EkwGOCB7gRiurT003l4FFhyxrv9ddC6djaKje9wD6FmAsY3E5x0is2p+ZpXVPmhw25mYjzGCBHJgHP710nh2gTTWztETlmMAkx1IPvFZvHPCk1CEP9SiVeY2lvpn0aOOlTHUhu2/6/2aNHGam8Gdro+o4XGAAANxn7xWdc/cyfXNVXg6uVdSGByvr/AJFa/l7RJ5r0qSRlRMuDg8AUyXB0qCWzVdxG6VpFUhDana3vSqdjSknzCR6UqrdRSPVdF8Q2ruDE9jV93Q2bnECvOP8ATj7963aXxG5bgBp96mmuDG0dHq/hw8qZrT4dpVtJCgycsDyTxjsKw6P4kkEP16ilrfFLJXczEECSZjAri8Y5NKNGmmlyatVePRWkysECJHA3T171518R3itzfbeCJGCJ9Q69ePauz1VwMwUWiqupIa4SVTA8wB6wa5jxgEKAV+ZaUsFuRBZyIkxkAD7Vj4ZbZGrBvh3xI4J3qGnOPKTHfp96IeACzdvjc7DknbAO7GSR05yKEeE+EFxuYGOmIH610nwtdt2Det7c3NpB6kLIKD/dNdWtsint5Enk6wsmEVrhxGxTmIxE8+9YtQxIG5lXdC/KEj5Z/wDuHu3FZ9b4gtlAtpQAs7fNDA8GSemavv3306s4KXmcSSBtI4gTnGea85RopmLx62rWyoLuo2W0vAD+mPxDmDzQTxbxJrzXLVtA3y1O92Pl4GQAMEzxRLW3Llv5dq6UC5J2HuZ2gY71r0FlFsWQOPqAHUyTJnk8c9a2i1BW1fsSzzm5qbltiu4+U8SSox+U+9dV4V8RlrKJksF27RyY/wAxOKp+K/C/mj5yCWXD+o6NPWP80A0N23acGCxHUmAPZQJP3NdtQ1oXWQs7j5rkZBHfP8deKWn1IDgDsZ/SgJ8f34Rfckn+1bvDgfqJk/47VzeS4rKILNdfVT52CzxnoK2eDLcZpayCjwUJILTESR0kf2rlfimWvYGEQCfXk5+4rovhsal0RfIoOVuSTIxHlEf371Wpp1p2VFdTp13CWVFQK2W5ZfzQnWsa30IaGACElDt89wtzI6gzFRe0gVlu3D8yekbfTyk8GoX9ReuKl0ou1PpE+YziR/HNckV3+zQE+NoN63Y8pUW1LGSpT6hHTmub1GsDNA6df4rX47qXvX3JIYAwI46TH36+lDrhFs5XPSvU0YVFWZPk2aa5tG5v070y61mnAisHzixE1qVq3oVFrXX70qZLc9aVABdbnQ81btqpiMT/AOaoa4xJ7UWYGwCr9NrDbJAAOOo6GhZuGtmks71Yz5lEgnj1U+hqNWCnHJUXtZos2TqEb5wLASpSf0Y+lD9RZuWhBdiAIHlKFfdwc/8AFQv3lJmSrenFWpq2PDE/fn3Brl8uUf4N7s5+7rbwIHzX6idxo7qL+mvgMjG0+DkcN6Z/cVnv2N3IA9sftQi5p84rbbGXwJUbrepe25UNu7hsgzmRRnW6r5ipcwonOMAg5U9uOaG6LwVnCuCIPT26VpFooCpmDyO/rWc1Fv5GjPrbNy7cUWWL9VBPHUiT7c11SWtlpUx5FAx3jP8AmhvhFgM28z/TjgDJIIAPaiV+7JHSQPv/ABXNrSuo+wS4K1YZkYHI/NjIM9Olch4v4QEYrbUkQpBYgndHmXFdHqW2n77iewA/5oZ4042TJnEEZ9xnpFXoNxlglSOa0XlfIOMEH+K6zS31gtOAJ9q5drRJ3TPqaY3mYbZhTyB1967Zw3jeQ3pdOLs3LksGMhegHT3o/pLqW0gAwOk/2rnPCX2COnai92IBmAMxXNqRt0NYLjfS80PbQp+UmWeOpJ4A7CqPEizW2BY/+mDxiduORis66wiYCjAxGPvRTT2TlnEmOeg9AOlSo7WNs42xeMwTxQ/U3JYmus+IdMrJvC7XOMfi9xXLto4+pgvvzXdpyUlaEqILqSK0pqSSKgDaUZJY+0VbZ1Vsf9In71YDC4VbrSrYur3ZVFHoc0qX0EGPD+HmSYOYgDk4pSME80OueJhbLxMt5BjrjdE+n96st61SB5s7R9u81MeTFxZsvTH01f4Ze8l3EeXntQ97pjDVoS4RZc/mYD9qb4CjBdPrNUPcI4xUXuelZ7xp0WkENLryxg8n961ax9qjAyYkjjHaucDFYJ55FddpNQGA64rHUW3JdFHhXiIU/LIJmTjn254o3cKhQHGIEZmfYigOr8JDtuBKtM+k9/T7VTe0d0/iBjjv+9YPTjJ2nQkzotNsQ+Xr+8Zio3LskQPWP7R2oNpLFxWVix2g5E8iKJMYaOnINYzhTBuy/UIGH6ET94/zQsajaeMHkdwehmizKSvPpPX70K1SSrGMiSR6gTT0/YQDeyATtyJhQe3c+3FSuaJyZEH14n71rXRmASQcDEGeO4OKkPJzkdv+a693sUinTWLgPH6EVov3D+L7D17mk18ZIMVmuw3XHpSy3kLLtBdBLEnmMe1GbGt8pU8H9qDWLIisfjWsNsBFwxyT2FDhuYjX8Sa8fL2z5t0iO3Wa5aZqLOScmanbEmuiENiopKjXp7IjNamQCoKkRU2mKoCyxdnFKqtOxQEnn+1KkxUVawNFvtsmeZ3ZP8fao6Q/tSpULgOgT0VpmPl+56D/APaiGv3TtWQoAAA4J6maVKp6mTYO+UetZ3TOaelTTGmZ7iHrVml8Qa1iJHvEUqVNpNUzRFp+I3H4R+v/ABUT8QuegHtmlSpeXH2KpG3SeKCPqHsa32fEFxmlSrKWmhUE/wDUjaT6j7c81guX5YxwQQ334pUq5owWWJoawZz9v0qy+BGaVKq6gBdVcXIAmr7YhRvXPQf5NPSrV9EIru6pbIkmSSTH/fFc/qbxuMWPX/uKVKtoLFjiis2606e1tOaVKtCjYsEetTtW+p4GfelSqSSpF3HdMelKlSoGf//Z">
            <a:hlinkClick r:id="rId15"/>
          </p:cNvPr>
          <p:cNvSpPr>
            <a:spLocks noChangeAspect="1" noChangeArrowheads="1"/>
          </p:cNvSpPr>
          <p:nvPr/>
        </p:nvSpPr>
        <p:spPr bwMode="auto">
          <a:xfrm>
            <a:off x="120650" y="-1143000"/>
            <a:ext cx="238125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5370" name="Picture 10" descr="http://www.jacobsplant.nl/images/afbeeldingen/productimg/3249_1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88224" y="1700808"/>
            <a:ext cx="1733178" cy="1733178"/>
          </a:xfrm>
          <a:prstGeom prst="rect">
            <a:avLst/>
          </a:prstGeom>
          <a:noFill/>
        </p:spPr>
      </p:pic>
      <p:sp>
        <p:nvSpPr>
          <p:cNvPr id="15372" name="AutoShape 12" descr="data:image/jpeg;base64,/9j/4AAQSkZJRgABAQAAAQABAAD/2wCEAAkGBhQSEBUUExQVFRUVFRUXGRUYFhcVFBUZGRgVFxgUFxgXHCYfGBsjGRgUIC8gIycpLiwsGB4xNTAqNSYrLCkBCQoKBQUFDQUFDSkYEhgpKSkpKSkpKSkpKSkpKSkpKSkpKSkpKSkpKSkpKSkpKSkpKSkpKSkpKSkpKSkpKSkpKf/AABEIAKEBOQMBIgACEQEDEQH/xAAcAAEAAgMBAQEAAAAAAAAAAAAABgcBBAUDAgj/xABPEAABBAADBQQFBgoGBwkAAAABAAIDEQQSIQUGMUFREyJhkQcycYGhFCMkQrGyMzRSYnJzksHR4RVTgpSi8AhDVGOz0vEWGCVEVXSjwtP/xAAUAQEAAAAAAAAAAAAAAAAAAAAA/8QAFBEBAAAAAAAAAAAAAAAAAAAAAP/aAAwDAQACEQMRAD8AvFERARYS0GUWFlAREQEREBERAREQEREBERAREQEREBERAREQEREBERAREQEREBERAREQEREBF8ySBoJJAABJJNAAcSTyCygxY4WsqqNpTmPET5wTN8qIikDcxtzgYw1xosDbGgsGyCrXCAsoiDnbT2/DhyBK/KSCapzjQIBcQ0HK0EgWdNVuYXEtkY17HBzXAFrgbBB1BCrHfqzPiRZ07I1+jGxwFgXWY3XiSrF2Hs7sMNFDd9nG1pPCyAAT7zZQbyIiAiIgw51C1pbL2zHiM/ZOzCN+QuHAnK13dPMU4arhekDMYomAkNfI9rxejvmZi1p6jMAfcFoejmACbFFgys+aGUcLuUk111ry6BBOkREArmx7wQOkEbZGl7roa96gToao6NcdDyPRZ3hv5LLlNEMcfcNT8LUCgwr34/DU4V2jXnSu6DnDQB4B3mUFnIsBZQfE0mVpceABJrU6C9AohtX0jsjFRROe4sc5uYhjTQBHU0QbUuxHqO/RP2Kj9vmoYjxPZ2aN0creHPl/LigvKN9gGq0Gi+lobT2j2EOfKXkmNjWggZnyPbGwWdAMzhZ5C16bNxL3suSPs3gkFucPaejmuFWCOoB8EG2iIgLBKyo1v4wdhGTpU8evSw9p+Dig2Nn70MnxPZR6tEWcv4aktpoHsdZvw8V3VWO6GO7LFzOd6rYXu6aM1ryCmG623jiIHyyFgDZHjTRrQA00STrVkXpw4BB3l8SyBrS48ACTz4apBMHtDmkOa4Agg2CDqCCOIpfTkHG2JvZDiXvYwkOa4gB2he0BpztvjV0Ry+K7SrfdvZ2XacTSc2RuLf8Aolr2weZ7x9hUv2hvOyGV0bo5SGNjdJK0NMcYkc5rS7vZqtrrIaaGpQdlFgLKAvh87WkAuAJNAEgEnoOq+1V3pXee10F5Yozw1t8koBb42G34FBaKL5jHdF8aC+kHK3j2a/ERCJha1r3t7QubnHZjvFuTg7MQ1hBoZXO9i9dhYWSKBkcrg9zBkz/ltaSGPPRxYGkjrfFdBYtBWu3/AMcIA1/pHCAe9sJN/arLVT7dxN7SoXpjoCemhgjDvDg4eathAREQVlvbLeNlbydLg2E9Acl+/vqzAqcYXPIkeSS/GQX612ZIjrmHTpppXJXIgIiIONvfgHzYOSONuZxMfdGSyBIxzgBIQw90HRxo8CvLc/Zz4YXNewsBlkcxp7MENdRALYiY2a5tGGqo8SV3kQRjfmam4cdZib6VDMVqejgdya+OdgJ69wfxPmnpJxWSODgSZH0Op7NzQPac9e0hfPo4NDEN6SMN9bZ/JBNEREGntZt4eUVdxyCuvdOiiOyHj5Zhr/JdXUnsn/D+KmG1ZMsEpPKN58mlQXdvaAkx0TRXcDuBBIHZEa9Nf3ILEREQeeI9R3sP2KkN4Xt7Bua9IbGmbvVoBfXX4K7Mafm3/oO+wqldsx5hAAXAObHoL1JrToBqPJBcs2FZPDle0lj2tNG2nk4GxRa4EAgggghfWztmRwNLYwdXFzi5znvc40C5z3kucaAFk8ABwC2QiDU2ttRmHhfLJeVjSSALcejWjmTwXvhsQJGNe021zQ4HqCAQfIqBekXaMnYSROIa5ju0blJHaRlshaeoc1zCCLq6OmlTfZWG7KCKP8iNjP2WgfuQbaj2+4+jtPCpoT/i/mpCuHvi6sNY5Sw+z8I0a+CCtpHZZJNMwLZGu04BxGtnrQA9qmO5+w8+Fh7QVCO+2PlI8kuMsnJzcx7reFAE2odiMCZ5HQ/1sscN3ejjb3e5gtXFDGGtDWigAAB0A0A8kH00UjllYKCC7ukna8vTJiq/vIv4gqRbQ3ZZNK57pJQ2RsbZImlgjkbG5zmhxLC8DvOByuFjRQnYTXO2rDVg5sXI/pQlxLCBrrb3Nv2BWcEGQiIgKvfSDCXYgDllw13r/r5Dw9gKsJV7vq28S/WiTgmjWuMkv7yUFhIiIMFCsrBQVFi8CHbRYXX3seR5Yl3DpYyi1byrPExA4mNw/wDUnD/52n7Q7z87LQZWCsoUFU7UjDJXXwZjyaGtDtmSj3d+vBWqFWG8AuSXmXYwgD+3C39ys8IMoiICIiCK78QAuwrroiZw9rTG8uHsOUfBaXozOmIH58fllIH2Fb2+vrYX9a/U8BcMg87I+K53o4fUuJaeYicOunaNP7vNBOkWLWUHH3ueRgpiDXdGvhmaD8LUM3QwYG0mHW2wSjkASez18dOfipnvcPoUo01AGvD1mqMbvNy7RZfExyfYy/Dkgn6IiDnbwy5cJO7pDL55HUqux8AM+GbQ9aIVqeLmt1PTj5clPPSBgjJhBR9SWNx9l5eHM94HX28lCMSfpuHFijJFqBevaM0s8B/FBbiLK8hiW58ljMGh2XnlJIB8wfJBCPSdhGhrJSCSGSsIs6ggVw6W4X+eu1u9uq2IRyTEyzsaMrnkkQ93LkiB9UVYLuJs2eQ4/pLizuw7PynZRoD60kLTx9qlOE2pmfKHZGtbL2bDmovpjS/Q8w4uGl8EHQUe3pxLZMG/KbqWNp4ii2ZgcOvEH2+9dSTazOwM0fzzA0kdlTy4AkHJrTuB4HWlFNubRjc2QRPY9kzoHgscHVI1zQ8HKdLaIzr0cg4uw8QyPaEGc0HSSGzwDntdHE3TQE6+3MLVpKnthwtxG0ImHQMlbIfBsTHPu+QMlBWBsXeD5TiXZXtEbI9GW0ue4vPznUNDAz3yG+AQSJYWVh7qFngEEA3TH/ijuGkOKr34sk/b8FYCrTcye9pDnmixBPTvPZJVcq/erLQKWFlEClXm+p+mgdXYAdOM8o+0BWGq035xGXGPe71YzhH8LNRmaR3wDvJBZSzS+Y3ggEagiweoK+kGCiysIKtmxX0xjRfdxxceQs4oDzqvNWLtvaPyfDSy1fZxucByJA0B99Kt8HD2kr5OH0vMB1+lMN+4V7yFOt9m3gJx+Z/9moPvdbb/AMqhzOAbI05XtHC+rfzT/Ecl2CoPujcM4bekoc2qqnBrZW8OIyl1H2qcIKo2/LTsRZ9XGON9Bna8H9n7CrXCqreBn0nGN4gyNIbws5GWL8cwF8uKmXo9nL9nxuJJ703G/wCtfprrQ4e5BJEREBERBBd8drB2MihGYdlmkc7l3oy0D3W0k/nLW9HshOMlvT5kOrn3n934Ar232wlYsO0+dhDRpqHMedbq/rs08Fs7k06aR+gAhjaNK0M2II8mtYg8d89rET915aMOYnBoNZ3lzXPJ6hsRH7blOQqh2tIHgyO1dJZJJ6xRv1vQVmaAByAVvNcCLGoOt9UER3+2uWCOCgWz3Z1zDK+MgNHA8dfd7ufsh4O1WDX8HKf8LB+9d3e/DAthkIvs5mi/B+n3gxQ3Z21GQ4+CSZwa0NlDnHgLBFmvEBBaiLAKyg5W9A+hz6XUbjXs1/cq5xrC3HYc6uPbRajl32jXWq15Kyd5R9Dn/UyfdKq/aUlT4Z2uYzMa38lgD47J5m84rxQWxtN8ghkMNGQMdkDhbS+jlBFjS65hQHC7zulxLRKQ0F8DZXszNDGsMz2tkvVmaQNaeWh1oi5/jsEJW0S9tGw5j3McDqOLTrx4Gx4KObX3CGIeHOxDxX1hHCJDwPee1ozCwNCCg5m/mMrFYY8Qx8bjVXo/tDx0GjG6/nKPbIw/yucGWN0zR32M1BlLibDnUAyG6cbHeoetdLYwmyc2Njws9PDJXteQMrXtDQ4BzfENF+1Wfh8TG5zmMIJjIa4Dg0kWG9LqtOVhBr4bCS9hkc9rZKNOjYA2P8lrGuuw0UNeNcuVabf2Z8mleY5YnPbb3Rxtc3siypLyuefWDwchNaGiFbarPebZLm7Rny/6+FrgTwBpzHfdB/tIOPsvAzTYiduDAccro3ueQxojdTSASCbcGVbRYs8FM90d1ZoNXlrCXZnlpBc+vViFCmRN6ak9QNFyfRq/JLMA1znSvFnSmtAe8vPOrewV+cFZCDC8ccLiePzHfYV7qL+kPFyMwnzbnMzPDXOaSCAWv1sagZg2615c0EX9G2GIx7iTeXBRV/a7M6eR81Z6rzcBgGNeRwODg+BA48+CsO0BEtLQFVvpMjzTygVfYw/tFzw0g8jr/m1aRKrPex2bGv53icFH/wAJx9/ePxQWRhosrGtu8rQLPE0KteiArKAiIUFY7LGXIK9Z5vXn8riafgB5lTLfYXgJxdWwC/a5o/eo1gMORI2KtW45w9rRKZgf2cpUp3vizYDEDmIXke1ozD4gIInszEEOhebBDoL5U5rnYd/+F7VMd48Q9mEnew05sT3AjiKaTY8QOCrjZuPuCVp9Zjo3N5mnOiI4+IGitgtsaoKdj2kZHB7zbpS+3aWRkawOPQ9xp9qsfceLLs7DeMYd73W4nzKqvGVHlbWXs3uZ7cjyyq9x1VubqtrA4b9RF8WAoOqiIgIiIIVv5KGz4a+ec34NLHG19bqNEez5ZL07PR3HSKFrXG+fzglWN/MPKZ8O6OJ0lsnjAAJDXvDMjnn6razEk9CuvtPAiDZkkbTozDObfWmEF3tOp96CvNvxljQ0fVZd66WMoHiSI69xVm7sA/IsNfHsIvuNVYbyYgOzOFakZTeuVunxJcrawEeWKMdGNHk0BBo7zsvCu8HRuvplkYbVRb0QWAAC4uZTdSDZ4ix0008Vbu9Q+hzXejb0/NIP7lWWNZnxeHjN06WIdfrNvTT/AD8Qt3CRFsbGk2WtaCeFkAAleyIg5+3/AMUn/Uy/ccqi27IGyYd41yXJ5Ojdr19U8eit3eAfRJ/1Mv3HKnN4i7tWtFZhDoOduto69evNBdGytotxELJmXlkaHCxRo9VtrX2fgmwxMjaKbGxrAPBoAH2LYQV/isC4492V/Zk4vLnABcM0DSazaAkEgHka0KnGBwDIWBjBTR7SSTqXEnUuJsknUqG7SDm7SsF1dtA4geqM/wAmjBPj3XD9pTpAUL3yr5VHx/ASdOorj71NFDt7h9Lh4aRu4+LxfwvzQavozh/Dnk1zWN4VVuJ4f2R7AFO1XXo2e75ViGjNkDGFw+rnugfbTXe33KxUBcbe+DNgptAcrM9HUdwh+v7K7K0duR5sLM3rFIPNjgg4m4mCaIc5aM/djz13sjY4iG30u15b/bUkj7CNr3MZK6TtHMsPprQQ0OGrWkmyRrQ4jVb+5Y+ig8LJNDQcG8By4Ln7/C3YYfnyGqu6YDX7/cghjo4u00ZGWtovcQM9G6LSdSaIJJPBSHdrbWXGxwRyOeyRr8zC4vazKwuaWlxOXUEUDRBHPVcXHu7OKdraoxOmbYHddmyuaB+TVH23S8fR8D/SUTbFNjkJ63lPM8+9rXggle+28UkWJiw7X9kx8bnueCGvccwaGBxHcHEkjU6AEKH41z+1bq7KZmuLi4l1tLO8T6101tHgAHa8lJ9+cNnxsWgNQ6g8CO01afDQKK7X0gfXJ9NocnMhvr+W/wCCCY7obakOMdh+1MrBC55znO6NwcwAB/Eg5job4aFTdVd6LI/pch5fJ74VxezrqbyuP/VWkgIiIOe3YzBiDPrnLQKvuggVmr8otoX0HtXnvOPoWJ/9vN/w3LqLmbz/AIlif1E33HIKews57aIXo4wN16F0Yoaf59yvMKg5XBs0bzVMdA7L9Y5CwkN/6cVfgQUrvPo2UA/63Ee2xI/T2aK293mVhIB0hiH+BqqTabA9riToZpwTR4GSS/gAVZO4W1n4jAsc8AFpMdjg4M7uYeVHxBQSJERAREQYpam1xeHlBF/Nyaf2Stxam1vwEv6t/wB0oKj2q3ux2GC21x58a6K5IvVHsCpvbLiRGNPVHEknRoGnv6cFczOAQcrewXgp/wBA/uVcOcf6RwoH9fHfDhmbpXEc/wDJVkb0urBz/qyq4ay9pYegfwsWvsc3/PuQW2FlYCyg528bqweIJ5QS/ccqhxrHOxsdOoXAOfIxuuyKIskdVb28f4pP+pk+6VVGLn+nQ0AbfGOJ5OA04eB/zSC6EREEN3i7uPiHOU4WuOpinLnf4DfuUyWpitmMkkikcLfCXFhvhnbldpz0W2gKE74y1jIz+TASeOgz8dNeSmyr/f8AP0g0f/KnTqM7v5+aD19FHehxEh+vOfINBH3lO1A/RCR8lmAv8Ydx6dnHRHkVPEBeeIizMc0/WaR5il6LBQR/cL8RjN3eb7a/ctL0gNH0ZxvSR44Xxid/A+9d7YeyBhoGxNcXBrnkF1X3nufWnTNXuXF3+I7OGzXz3xyP0+1BB9utth8YpWiiO9bodOfU9eFrd3AF7S4erFJqdSPwQoHny+HVaO1tGMFUc1aDT6rjV/oc10fRwbxx/UykG7+vGP4H3hB1N9nj5bHf9SNddO+/Wx7Aotto2ytTmlh5cR3ga/YHH2qSb/V8tZxswN4cQA+QnnXC1E9tyVpw73HidBIL8aDkEk9FTR8oxB59lFz6vk8uA8lZarf0RkF+JcPyYBz6y3x8QrIQEREBcnex1YHEn/cS/cd0XWXG3xd9AxFf1Tx5ikFQuhz4iNp4dpAPaHPbxd7+CvYKlOz+mRE/1sPDQOGdhs17/irrQUjtP8GevayngB9c3mvnZ4K1dzIAzZ+GAFfNMPvcMx+JKqbFzEQNu7LnHqDZJPxNq5Ng/isH6mL7jUG+iIgIiIC0ttC8NMP91J9xy3VqbW/F5f1cn3Sgp/HuBbETYoNJ8h/A+YV1MOgVHbXdlbHp9Rprwpopo18eH8ldmExDZGNewhzHAFpHAjkUHO3tdWCm/RA83AKuWvraOGNiu1is8eYGvT2+KsPfF1YKX+wPORgVZbXxBimbINezex1E1myn1Rw1JoaWeCC5wiw06LKDk72S5cDiSeUMn3SqnGLD8Vh5a0MsQrXj2lGvLyPgre3hYDhJweBhlB/Ycqc29hWsfFWnqGvVqnB323p7UF5ogRAREQFAfSDXbtsafJ3H3CRv8bU+Vab87UL8cYctBmHeM2tntA14J8LZyvgbQY9Dj3E4q3EgdhTdKBPakm+JPAe5WYqw9D+k2Lb4RcRrYdJ/FWegIiIChnpKJyYeuU5d+zG8/wA/cpmqv9Iu13OxzIXCo4Whw1Ic90gIzCmn1QK97vcHG2xPbNeQJ0FfEcqsLp+irXGPPTDuAB40Xx6rk46nRh2oHDMeYvia1AtdT0UvvHSm9TA4kVQ/CsOnmUHY32eDjmN59g13s+ck/n5FRPbZAIOmYHjrevGq48hqulvFi5f6Tnzt4U1g5GMNaW1rzt5J62uPtuCzmbYa2jrdWTeh6XfHXggl3okGuKPjHXnN/NWIoD6Joajnd1fGPJl8efrcVPkGrtDakMDQ6aWOJpOUOke2ME0TQLiATQJrwXP/AO2uB/23C/3iH/mUR9OOAE2EwzHEhnysOkIFubGyDEPkcBzIY1xA5mlSGO3cbOxsuFc1zTIY3d10TGuOTs23IdXHNV86HVB+nf8Atpgf9twv94h/5lxN897cG/ATtZi8M5xaKa2eIuJzN0ADrX582Fus5mIj+VRlsThNmsZi3JHLxa02CHN4Grpe2H3ReIJ2PjaZfmXRP7RoyjO5rw7vZW6Ftg8DSCdYrbUHbse2aKs8d1NHpZIviNBVn2q2pt9sCGurGYW6NfSIumn1l+VsRudimBxMd5RbqexxHrgjQ6kZH2BZFL5n3VnFOEbspcG2S0EEgG3AE03Ud7h4oLFx+2IXwM+fiBDLIzsGo6C7s9D0V17qbVhmwsQhljkyRRB2R7X5TkGjspOU6HQ9F+VTuNitKY03wqSM2MufN63q0ePDyKt//R0wro2Y5jwWubLCCD+jIguRERAREQFpbacBhpieAikJ/Yct1fL2AggiwdCDwPgUFK7bGbDRuJFtjvpfAd38rUk6eCt3YWCEOGhjaKDI2Cumgv42vkbu4awfk8NtIIPZs0IqiNNOAXRQcXe+F78I9rGl5Lo9G6mhIwuIHPQHRQaTY7pZ4iI3lwmjcbY4NABBJLi3u6fYrTRAREQc/eCTLhZjxqN+nG9CKpVHtcSYiV8ccUshY5ouOPMHE6XpoBYPHgWnXhVu7d2acRh5IQ7IZGluaroGrI8ate+AwDIY2xRtDWMaGtaOAAQe4WURAREQFWXpBMbMcHFzGudh2DvGg7vyge3/AKKzVpYnYsMj3PfFG9zmBhLmhxLQXEN15W4lBAvRK4driaFAiIt/RJkqvDmrKUe2NudHhcXJNCcrJWUYtSGvzXmaSdGkfV5ctNFIUBERAVcekWMfLoORMTtdNQHg148/PxVjrn7V2DDia7VgcW3ldZDm3V05pBHAIKpxkZeygQ5oBPi4DhXK+deFLd9E4Hy15BB+YdftL4zw9x1U2k3BwruLXmhX4Rw06aFb+x92cPhS4wxhpdo51lziOQzOJNeHBBDd63tO0JL1yxxN52NHuPhqHD/JUd2iMw1NHKbNEcNKI6ey+atTaW7cM7s7m08ii9pyuI6GtHD2g0uRJ6OMO71nzEVVZmc+P1EGl6LCOymA5SN52PVrTyPwU4XN2Hu/FhGObC0jM7M4lxc5zqAsk+AHDRdJBAPTJCX4WENdIx3azEGP1yW4PFuDK5h2XKRzDl+e8JNi8I12SSWH1XOjAkaTZc0Egtrhz/OFa6D9Pb97pP2hAyOOcQOY9zsxiEwLXRSwublJA1bK7VQqX0HzPgdG/Hh7nZGiQ4fVrWvdJl0ltxLyNSdAKCCpNssxQjhlLsUZXxSdqHtcMjWve1vK8haSdfyiupgMK5+Fw2IfiZWtc50L3nERxiIRmqYwsLn02Rp0NnMboDMrHZ6FsWGPZ/SYLXinA4QHN3nut3zvedme82ddfALTZ/o/SiJsXy6MtY5z23gw4hzwwONmXWwxmh6IK3hweJkbO2WWd0mHjY+ONoeSHskbGy+7WjXym2uJ4nUWRrYaXFDtJJjOHQRukjzhwBImgD2kPGre8CQOYCuV3oexJhcz+kG53lgdKcMC4tjLnMaB2mjs7nOL/WutRS8sT6GsVJG6OTaTJM0YizOwlvDA5r8od2t8WN18PEoKMxW92KeXEzPGckuDTQJLOzPmywVcn+jhO58WMLiTT4GizdBrHtA9gAAWl/3Zz/t4/ux//ZT30Z+jg7JZM0zibtXMdfZ9nlyhwr13Xeb4IJsiIgIiICIiAiIgIiICIiAiIgIiICIiAiIgIiICIiAiIgIiICIiAiIgIiICIiAiIgIiICIiAiIgIiICIiAiIgIiICIiAiIgIiICIiAiIgIiICIiAiIgIiICIiD/2Q==">
            <a:hlinkClick r:id="rId17"/>
          </p:cNvPr>
          <p:cNvSpPr>
            <a:spLocks noChangeAspect="1" noChangeArrowheads="1"/>
          </p:cNvSpPr>
          <p:nvPr/>
        </p:nvSpPr>
        <p:spPr bwMode="auto">
          <a:xfrm>
            <a:off x="120650" y="-1508125"/>
            <a:ext cx="6096000" cy="3143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5374" name="Picture 14" descr="Enten methodiek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156176" y="5373216"/>
            <a:ext cx="2664296" cy="1373777"/>
          </a:xfrm>
          <a:prstGeom prst="rect">
            <a:avLst/>
          </a:prstGeom>
          <a:noFill/>
        </p:spPr>
      </p:pic>
      <p:pic>
        <p:nvPicPr>
          <p:cNvPr id="15376" name="Picture 16" descr="10voorBiologie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47664" y="5661248"/>
            <a:ext cx="3050704" cy="1047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619672" y="620688"/>
          <a:ext cx="3178696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1677209"/>
              </p:ext>
            </p:extLst>
          </p:nvPr>
        </p:nvGraphicFramePr>
        <p:xfrm>
          <a:off x="395536" y="2348880"/>
          <a:ext cx="6347048" cy="427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2" name="Picture 2" descr="http://1.bp.blogspot.com/_WKYJ_nUSKOo/TG5pBM30gBI/AAAAAAAAAC0/R0fptNYkoM4/s320/aardpeer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40152" y="116632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2602632" cy="99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</p:nvPr>
        </p:nvGraphicFramePr>
        <p:xfrm>
          <a:off x="4067944" y="404664"/>
          <a:ext cx="4896544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6386" name="Picture 2" descr="10voorBiologi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06083" y="4365104"/>
            <a:ext cx="6291961" cy="2160240"/>
          </a:xfrm>
          <a:prstGeom prst="rect">
            <a:avLst/>
          </a:prstGeom>
          <a:noFill/>
        </p:spPr>
      </p:pic>
      <p:pic>
        <p:nvPicPr>
          <p:cNvPr id="16388" name="Picture 4" descr="https://encrypted-tbn3.gstatic.com/images?q=tbn:ANd9GcTNtFVF3jl_ZLkBodlUYwXzvghIBiQtsXGp6RWEnlkjwqaZ0pHt7Q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520" y="1484784"/>
            <a:ext cx="3722814" cy="2376264"/>
          </a:xfrm>
          <a:prstGeom prst="rect">
            <a:avLst/>
          </a:prstGeom>
          <a:noFill/>
        </p:spPr>
      </p:pic>
      <p:pic>
        <p:nvPicPr>
          <p:cNvPr id="16390" name="Picture 6" descr="http://www.tuinclub.be/tuinartikels/bloembollen%20planten2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7475" y="4077072"/>
            <a:ext cx="2298864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253062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665535"/>
              </p:ext>
            </p:extLst>
          </p:nvPr>
        </p:nvGraphicFramePr>
        <p:xfrm>
          <a:off x="323528" y="1600201"/>
          <a:ext cx="5400600" cy="2620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8434" name="Picture 2" descr="http://upload.wikimedia.org/wikipedia/commons/thumb/c/cb/Bloembollen.JPG/250px-Bloembollen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56176" y="260648"/>
            <a:ext cx="2381250" cy="2143125"/>
          </a:xfrm>
          <a:prstGeom prst="rect">
            <a:avLst/>
          </a:prstGeom>
          <a:noFill/>
        </p:spPr>
      </p:pic>
      <p:pic>
        <p:nvPicPr>
          <p:cNvPr id="18436" name="Picture 4" descr="10voorBiologi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55976" y="4282174"/>
            <a:ext cx="4346848" cy="2253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</p:nvPr>
        </p:nvGraphicFramePr>
        <p:xfrm>
          <a:off x="971600" y="1556792"/>
          <a:ext cx="7211144" cy="2836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9458" name="Picture 2" descr="http://apeldoorn.groei.nl/fileadmin/Afdelingen/Apeldoorn/Afbeeldingen/Kruiden/Kruiden_3/Acorus_kalamus_wortel.jpe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88024" y="4509120"/>
            <a:ext cx="3024336" cy="2238406"/>
          </a:xfrm>
          <a:prstGeom prst="rect">
            <a:avLst/>
          </a:prstGeom>
          <a:noFill/>
        </p:spPr>
      </p:pic>
      <p:pic>
        <p:nvPicPr>
          <p:cNvPr id="19460" name="Picture 4" descr="http://tuinzaden.info/wp-content/uploads/2010/12/aardbeien-vermeerderen-stekken-uitlopers-e1300223159107.pn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31640" y="4509120"/>
            <a:ext cx="3168352" cy="2240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835696" y="620688"/>
          <a:ext cx="260263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Tijdelijke aanduiding voor inhoud 8"/>
          <p:cNvGraphicFramePr>
            <a:graphicFrameLocks noGrp="1"/>
          </p:cNvGraphicFramePr>
          <p:nvPr>
            <p:ph idx="1"/>
          </p:nvPr>
        </p:nvGraphicFramePr>
        <p:xfrm>
          <a:off x="467544" y="2348880"/>
          <a:ext cx="5472608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482" name="Picture 2" descr="http://www.tuinclub.be/tuinartikels/LAVENDELstekkenensnijden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40152" y="260648"/>
            <a:ext cx="2664296" cy="1950265"/>
          </a:xfrm>
          <a:prstGeom prst="rect">
            <a:avLst/>
          </a:prstGeom>
          <a:noFill/>
        </p:spPr>
      </p:pic>
      <p:pic>
        <p:nvPicPr>
          <p:cNvPr id="1026" name="Picture 2" descr="http://www.rhodoland.nl/fotos/stekke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55776" y="4581128"/>
            <a:ext cx="2190750" cy="1666875"/>
          </a:xfrm>
          <a:prstGeom prst="rect">
            <a:avLst/>
          </a:prstGeom>
          <a:noFill/>
        </p:spPr>
      </p:pic>
      <p:pic>
        <p:nvPicPr>
          <p:cNvPr id="1028" name="Picture 4" descr="http://www.rhodoland.nl/fotos/stekke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520" y="4581128"/>
            <a:ext cx="2190750" cy="1666875"/>
          </a:xfrm>
          <a:prstGeom prst="rect">
            <a:avLst/>
          </a:prstGeom>
          <a:noFill/>
        </p:spPr>
      </p:pic>
      <p:pic>
        <p:nvPicPr>
          <p:cNvPr id="1030" name="Picture 6" descr="http://www.rhodoland.nl/fotos/stekke3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60032" y="4581128"/>
            <a:ext cx="2190750" cy="1666875"/>
          </a:xfrm>
          <a:prstGeom prst="rect">
            <a:avLst/>
          </a:prstGeom>
          <a:noFill/>
        </p:spPr>
      </p:pic>
      <p:pic>
        <p:nvPicPr>
          <p:cNvPr id="1032" name="Picture 8" descr="detailopname met stekken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56176" y="2492896"/>
            <a:ext cx="270030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299</Words>
  <Application>Microsoft Office PowerPoint</Application>
  <PresentationFormat>Diavoorstelling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stt</dc:creator>
  <cp:lastModifiedBy>Gebruiker</cp:lastModifiedBy>
  <cp:revision>14</cp:revision>
  <dcterms:created xsi:type="dcterms:W3CDTF">2014-03-25T13:27:17Z</dcterms:created>
  <dcterms:modified xsi:type="dcterms:W3CDTF">2015-04-07T19:06:28Z</dcterms:modified>
</cp:coreProperties>
</file>